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315" r:id="rId28"/>
    <p:sldId id="283" r:id="rId29"/>
    <p:sldId id="284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19" r:id="rId53"/>
    <p:sldId id="318" r:id="rId54"/>
    <p:sldId id="310" r:id="rId55"/>
    <p:sldId id="314" r:id="rId56"/>
    <p:sldId id="312" r:id="rId57"/>
    <p:sldId id="313" r:id="rId58"/>
    <p:sldId id="285" r:id="rId5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315B"/>
    <a:srgbClr val="AE88EC"/>
    <a:srgbClr val="F8C27A"/>
    <a:srgbClr val="5AA5FA"/>
    <a:srgbClr val="0F266C"/>
    <a:srgbClr val="3A77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 showGuides="1">
      <p:cViewPr>
        <p:scale>
          <a:sx n="72" d="100"/>
          <a:sy n="72" d="100"/>
        </p:scale>
        <p:origin x="-1752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interSettings" Target="printerSettings/printerSettings1.bin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CB7E1-C2C2-4AEE-8043-9CC3BF3C1327}" type="datetimeFigureOut">
              <a:rPr lang="es-ES" smtClean="0"/>
              <a:pPr/>
              <a:t>12/12/17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3160D-4580-4DCF-9918-A2F8ACA008DD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223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CB7E1-C2C2-4AEE-8043-9CC3BF3C1327}" type="datetimeFigureOut">
              <a:rPr lang="es-ES" smtClean="0"/>
              <a:pPr/>
              <a:t>12/12/17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3160D-4580-4DCF-9918-A2F8ACA008DD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803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CB7E1-C2C2-4AEE-8043-9CC3BF3C1327}" type="datetimeFigureOut">
              <a:rPr lang="es-ES" smtClean="0"/>
              <a:pPr/>
              <a:t>12/12/17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3160D-4580-4DCF-9918-A2F8ACA008DD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399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CB7E1-C2C2-4AEE-8043-9CC3BF3C1327}" type="datetimeFigureOut">
              <a:rPr lang="es-ES" smtClean="0"/>
              <a:pPr/>
              <a:t>12/12/17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3160D-4580-4DCF-9918-A2F8ACA008DD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933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CB7E1-C2C2-4AEE-8043-9CC3BF3C1327}" type="datetimeFigureOut">
              <a:rPr lang="es-ES" smtClean="0"/>
              <a:pPr/>
              <a:t>12/12/17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3160D-4580-4DCF-9918-A2F8ACA008DD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130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CB7E1-C2C2-4AEE-8043-9CC3BF3C1327}" type="datetimeFigureOut">
              <a:rPr lang="es-ES" smtClean="0"/>
              <a:pPr/>
              <a:t>12/12/17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3160D-4580-4DCF-9918-A2F8ACA008DD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456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CB7E1-C2C2-4AEE-8043-9CC3BF3C1327}" type="datetimeFigureOut">
              <a:rPr lang="es-ES" smtClean="0"/>
              <a:pPr/>
              <a:t>12/12/17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3160D-4580-4DCF-9918-A2F8ACA008DD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950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CB7E1-C2C2-4AEE-8043-9CC3BF3C1327}" type="datetimeFigureOut">
              <a:rPr lang="es-ES" smtClean="0"/>
              <a:pPr/>
              <a:t>12/12/17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3160D-4580-4DCF-9918-A2F8ACA008DD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956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CB7E1-C2C2-4AEE-8043-9CC3BF3C1327}" type="datetimeFigureOut">
              <a:rPr lang="es-ES" smtClean="0"/>
              <a:pPr/>
              <a:t>12/12/17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3160D-4580-4DCF-9918-A2F8ACA008DD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870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CB7E1-C2C2-4AEE-8043-9CC3BF3C1327}" type="datetimeFigureOut">
              <a:rPr lang="es-ES" smtClean="0"/>
              <a:pPr/>
              <a:t>12/12/17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3160D-4580-4DCF-9918-A2F8ACA008DD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937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CB7E1-C2C2-4AEE-8043-9CC3BF3C1327}" type="datetimeFigureOut">
              <a:rPr lang="es-ES" smtClean="0"/>
              <a:pPr/>
              <a:t>12/12/17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3160D-4580-4DCF-9918-A2F8ACA008DD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438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A5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CB7E1-C2C2-4AEE-8043-9CC3BF3C1327}" type="datetimeFigureOut">
              <a:rPr lang="es-ES" smtClean="0"/>
              <a:pPr/>
              <a:t>12/12/17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3160D-4580-4DCF-9918-A2F8ACA008DD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6413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2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2.xml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2.xml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2.xml"/><Relationship Id="rId3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2.xml"/><Relationship Id="rId3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2.xml"/><Relationship Id="rId3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2.xml"/><Relationship Id="rId3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2.xml"/><Relationship Id="rId3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2.xml"/><Relationship Id="rId3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2.xml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10.xml"/><Relationship Id="rId20" Type="http://schemas.openxmlformats.org/officeDocument/2006/relationships/slide" Target="slide22.xml"/><Relationship Id="rId21" Type="http://schemas.openxmlformats.org/officeDocument/2006/relationships/slide" Target="slide23.xml"/><Relationship Id="rId22" Type="http://schemas.openxmlformats.org/officeDocument/2006/relationships/slide" Target="slide13.xml"/><Relationship Id="rId23" Type="http://schemas.openxmlformats.org/officeDocument/2006/relationships/slide" Target="slide24.xml"/><Relationship Id="rId24" Type="http://schemas.openxmlformats.org/officeDocument/2006/relationships/slide" Target="slide25.xml"/><Relationship Id="rId25" Type="http://schemas.openxmlformats.org/officeDocument/2006/relationships/slide" Target="slide26.xml"/><Relationship Id="rId26" Type="http://schemas.openxmlformats.org/officeDocument/2006/relationships/slide" Target="slide27.xml"/><Relationship Id="rId27" Type="http://schemas.openxmlformats.org/officeDocument/2006/relationships/slide" Target="slide28.xml"/><Relationship Id="rId28" Type="http://schemas.openxmlformats.org/officeDocument/2006/relationships/slide" Target="slide29.xml"/><Relationship Id="rId29" Type="http://schemas.openxmlformats.org/officeDocument/2006/relationships/image" Target="../media/image2.png"/><Relationship Id="rId30" Type="http://schemas.openxmlformats.org/officeDocument/2006/relationships/image" Target="../media/image3.png"/><Relationship Id="rId31" Type="http://schemas.openxmlformats.org/officeDocument/2006/relationships/image" Target="../media/image4.png"/><Relationship Id="rId32" Type="http://schemas.openxmlformats.org/officeDocument/2006/relationships/slide" Target="slide30.xml"/><Relationship Id="rId10" Type="http://schemas.openxmlformats.org/officeDocument/2006/relationships/slide" Target="slide11.xml"/><Relationship Id="rId11" Type="http://schemas.openxmlformats.org/officeDocument/2006/relationships/slide" Target="slide12.xml"/><Relationship Id="rId12" Type="http://schemas.openxmlformats.org/officeDocument/2006/relationships/slide" Target="slide14.xml"/><Relationship Id="rId13" Type="http://schemas.openxmlformats.org/officeDocument/2006/relationships/slide" Target="slide15.xml"/><Relationship Id="rId14" Type="http://schemas.openxmlformats.org/officeDocument/2006/relationships/slide" Target="slide16.xml"/><Relationship Id="rId15" Type="http://schemas.openxmlformats.org/officeDocument/2006/relationships/slide" Target="slide17.xml"/><Relationship Id="rId16" Type="http://schemas.openxmlformats.org/officeDocument/2006/relationships/slide" Target="slide18.xml"/><Relationship Id="rId17" Type="http://schemas.openxmlformats.org/officeDocument/2006/relationships/slide" Target="slide19.xml"/><Relationship Id="rId18" Type="http://schemas.openxmlformats.org/officeDocument/2006/relationships/slide" Target="slide20.xml"/><Relationship Id="rId19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2" Type="http://schemas.openxmlformats.org/officeDocument/2006/relationships/slide" Target="slide3.xml"/><Relationship Id="rId3" Type="http://schemas.openxmlformats.org/officeDocument/2006/relationships/slide" Target="slide4.xml"/><Relationship Id="rId4" Type="http://schemas.openxmlformats.org/officeDocument/2006/relationships/slide" Target="slide5.xml"/><Relationship Id="rId5" Type="http://schemas.openxmlformats.org/officeDocument/2006/relationships/slide" Target="slide6.xml"/><Relationship Id="rId6" Type="http://schemas.openxmlformats.org/officeDocument/2006/relationships/slide" Target="slide7.xml"/><Relationship Id="rId7" Type="http://schemas.openxmlformats.org/officeDocument/2006/relationships/slide" Target="slide8.xml"/><Relationship Id="rId8" Type="http://schemas.openxmlformats.org/officeDocument/2006/relationships/slide" Target="slide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2.xml"/><Relationship Id="rId3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2.xml"/><Relationship Id="rId3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2.xml"/><Relationship Id="rId3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2.xml"/><Relationship Id="rId3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2.xml"/><Relationship Id="rId3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2.xml"/><Relationship Id="rId3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2.xml"/><Relationship Id="rId3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2.xml"/><Relationship Id="rId3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2.xml"/><Relationship Id="rId3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2.xm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2.xml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slide" Target="slide38.xml"/><Relationship Id="rId20" Type="http://schemas.openxmlformats.org/officeDocument/2006/relationships/slide" Target="slide50.xml"/><Relationship Id="rId21" Type="http://schemas.openxmlformats.org/officeDocument/2006/relationships/slide" Target="slide51.xml"/><Relationship Id="rId22" Type="http://schemas.openxmlformats.org/officeDocument/2006/relationships/slide" Target="slide41.xml"/><Relationship Id="rId23" Type="http://schemas.openxmlformats.org/officeDocument/2006/relationships/slide" Target="slide52.xml"/><Relationship Id="rId24" Type="http://schemas.openxmlformats.org/officeDocument/2006/relationships/slide" Target="slide53.xml"/><Relationship Id="rId25" Type="http://schemas.openxmlformats.org/officeDocument/2006/relationships/slide" Target="slide54.xml"/><Relationship Id="rId26" Type="http://schemas.openxmlformats.org/officeDocument/2006/relationships/slide" Target="slide55.xml"/><Relationship Id="rId27" Type="http://schemas.openxmlformats.org/officeDocument/2006/relationships/slide" Target="slide56.xml"/><Relationship Id="rId28" Type="http://schemas.openxmlformats.org/officeDocument/2006/relationships/slide" Target="slide57.xml"/><Relationship Id="rId29" Type="http://schemas.openxmlformats.org/officeDocument/2006/relationships/image" Target="../media/image2.png"/><Relationship Id="rId30" Type="http://schemas.openxmlformats.org/officeDocument/2006/relationships/image" Target="../media/image3.png"/><Relationship Id="rId31" Type="http://schemas.openxmlformats.org/officeDocument/2006/relationships/image" Target="../media/image4.png"/><Relationship Id="rId32" Type="http://schemas.openxmlformats.org/officeDocument/2006/relationships/slide" Target="slide2.xml"/><Relationship Id="rId10" Type="http://schemas.openxmlformats.org/officeDocument/2006/relationships/slide" Target="slide39.xml"/><Relationship Id="rId11" Type="http://schemas.openxmlformats.org/officeDocument/2006/relationships/slide" Target="slide40.xml"/><Relationship Id="rId12" Type="http://schemas.openxmlformats.org/officeDocument/2006/relationships/slide" Target="slide42.xml"/><Relationship Id="rId13" Type="http://schemas.openxmlformats.org/officeDocument/2006/relationships/slide" Target="slide43.xml"/><Relationship Id="rId14" Type="http://schemas.openxmlformats.org/officeDocument/2006/relationships/slide" Target="slide44.xml"/><Relationship Id="rId15" Type="http://schemas.openxmlformats.org/officeDocument/2006/relationships/slide" Target="slide45.xml"/><Relationship Id="rId16" Type="http://schemas.openxmlformats.org/officeDocument/2006/relationships/slide" Target="slide46.xml"/><Relationship Id="rId17" Type="http://schemas.openxmlformats.org/officeDocument/2006/relationships/slide" Target="slide47.xml"/><Relationship Id="rId18" Type="http://schemas.openxmlformats.org/officeDocument/2006/relationships/slide" Target="slide48.xml"/><Relationship Id="rId19" Type="http://schemas.openxmlformats.org/officeDocument/2006/relationships/slide" Target="slide49.xml"/><Relationship Id="rId1" Type="http://schemas.openxmlformats.org/officeDocument/2006/relationships/slideLayout" Target="../slideLayouts/slideLayout7.xml"/><Relationship Id="rId2" Type="http://schemas.openxmlformats.org/officeDocument/2006/relationships/slide" Target="slide31.xml"/><Relationship Id="rId3" Type="http://schemas.openxmlformats.org/officeDocument/2006/relationships/slide" Target="slide32.xml"/><Relationship Id="rId4" Type="http://schemas.openxmlformats.org/officeDocument/2006/relationships/slide" Target="slide33.xml"/><Relationship Id="rId5" Type="http://schemas.openxmlformats.org/officeDocument/2006/relationships/slide" Target="slide34.xml"/><Relationship Id="rId6" Type="http://schemas.openxmlformats.org/officeDocument/2006/relationships/slide" Target="slide35.xml"/><Relationship Id="rId7" Type="http://schemas.openxmlformats.org/officeDocument/2006/relationships/slide" Target="slide36.xml"/><Relationship Id="rId8" Type="http://schemas.openxmlformats.org/officeDocument/2006/relationships/slide" Target="slide3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30.xml"/><Relationship Id="rId3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30.xml"/><Relationship Id="rId3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30.xml"/><Relationship Id="rId3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30.xml"/><Relationship Id="rId3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30.xml"/><Relationship Id="rId3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30.xml"/><Relationship Id="rId3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30.xml"/><Relationship Id="rId3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30.xml"/><Relationship Id="rId3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30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2.xml"/><Relationship Id="rId3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30.xml"/><Relationship Id="rId3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30.xml"/><Relationship Id="rId3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30.xml"/><Relationship Id="rId3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30.xml"/><Relationship Id="rId3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30.xml"/><Relationship Id="rId3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30.xml"/><Relationship Id="rId3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30.xml"/><Relationship Id="rId3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30.xml"/><Relationship Id="rId3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30.xml"/><Relationship Id="rId3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30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2.xml"/><Relationship Id="rId3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30.xml"/><Relationship Id="rId3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30.xml"/><Relationship Id="rId3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30.xml"/><Relationship Id="rId3" Type="http://schemas.openxmlformats.org/officeDocument/2006/relationships/image" Target="../media/image5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30.xml"/><Relationship Id="rId3" Type="http://schemas.openxmlformats.org/officeDocument/2006/relationships/image" Target="../media/image5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30.xml"/><Relationship Id="rId3" Type="http://schemas.openxmlformats.org/officeDocument/2006/relationships/image" Target="../media/image5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30.xml"/><Relationship Id="rId3" Type="http://schemas.openxmlformats.org/officeDocument/2006/relationships/image" Target="../media/image5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30.xml"/><Relationship Id="rId3" Type="http://schemas.openxmlformats.org/officeDocument/2006/relationships/image" Target="../media/image5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30.xml"/><Relationship Id="rId3" Type="http://schemas.openxmlformats.org/officeDocument/2006/relationships/image" Target="../media/image5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2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2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2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2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4224" t="-144" r="15023" b="14818"/>
          <a:stretch>
            <a:fillRect/>
          </a:stretch>
        </p:blipFill>
        <p:spPr bwMode="auto">
          <a:xfrm>
            <a:off x="0" y="-86383"/>
            <a:ext cx="9144000" cy="6944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172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Contiene esta letra el nombre de la madre de Rómulo y Remo </a:t>
            </a:r>
            <a:endParaRPr lang="es-ES" dirty="0"/>
          </a:p>
        </p:txBody>
      </p:sp>
      <p:sp>
        <p:nvSpPr>
          <p:cNvPr id="3" name="2 Elipse"/>
          <p:cNvSpPr/>
          <p:nvPr/>
        </p:nvSpPr>
        <p:spPr>
          <a:xfrm>
            <a:off x="251520" y="188640"/>
            <a:ext cx="720000" cy="720000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F26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latin typeface="Arial Black" pitchFamily="34" charset="0"/>
              </a:rPr>
              <a:t>H</a:t>
            </a:r>
            <a:endParaRPr lang="es-ES" sz="3200" dirty="0">
              <a:latin typeface="Arial Black" pitchFamily="34" charset="0"/>
            </a:endParaRPr>
          </a:p>
        </p:txBody>
      </p:sp>
      <p:pic>
        <p:nvPicPr>
          <p:cNvPr id="4" name="3 Image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43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Contiene esta letra el nombre de la clase social que descendía de los fundadores de Roma</a:t>
            </a:r>
            <a:endParaRPr lang="es-ES" dirty="0"/>
          </a:p>
        </p:txBody>
      </p:sp>
      <p:sp>
        <p:nvSpPr>
          <p:cNvPr id="3" name="2 Elipse"/>
          <p:cNvSpPr/>
          <p:nvPr/>
        </p:nvSpPr>
        <p:spPr>
          <a:xfrm>
            <a:off x="251520" y="188640"/>
            <a:ext cx="720000" cy="720000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F26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latin typeface="Arial Black" pitchFamily="34" charset="0"/>
              </a:rPr>
              <a:t>I</a:t>
            </a:r>
            <a:endParaRPr lang="es-ES" sz="3200" dirty="0">
              <a:latin typeface="Arial Black" pitchFamily="34" charset="0"/>
            </a:endParaRPr>
          </a:p>
        </p:txBody>
      </p:sp>
      <p:pic>
        <p:nvPicPr>
          <p:cNvPr id="4" name="3 Image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6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916832"/>
            <a:ext cx="8229600" cy="1143000"/>
          </a:xfrm>
        </p:spPr>
        <p:txBody>
          <a:bodyPr>
            <a:noAutofit/>
          </a:bodyPr>
          <a:lstStyle/>
          <a:p>
            <a:r>
              <a:rPr lang="es-ES_tradnl" sz="3600" b="1" dirty="0" smtClean="0"/>
              <a:t>En la república los romanos repartieron entre varias instituciones las funciones políticas y _________</a:t>
            </a:r>
            <a:endParaRPr lang="es-ES" sz="3600" dirty="0"/>
          </a:p>
        </p:txBody>
      </p:sp>
      <p:sp>
        <p:nvSpPr>
          <p:cNvPr id="3" name="2 Elipse"/>
          <p:cNvSpPr/>
          <p:nvPr/>
        </p:nvSpPr>
        <p:spPr>
          <a:xfrm>
            <a:off x="251520" y="188640"/>
            <a:ext cx="720000" cy="720000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F26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latin typeface="Arial Black" pitchFamily="34" charset="0"/>
              </a:rPr>
              <a:t>J</a:t>
            </a:r>
            <a:endParaRPr lang="es-ES" sz="3200" dirty="0">
              <a:latin typeface="Arial Black" pitchFamily="34" charset="0"/>
            </a:endParaRPr>
          </a:p>
        </p:txBody>
      </p:sp>
      <p:pic>
        <p:nvPicPr>
          <p:cNvPr id="4" name="3 Image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84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1628800"/>
            <a:ext cx="7005464" cy="1143000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A la siguiente sigla le falta una letra que tiene el mismo sonido que la “K”:</a:t>
            </a:r>
            <a:br>
              <a:rPr lang="es-ES_tradnl" dirty="0" smtClean="0"/>
            </a:br>
            <a:r>
              <a:rPr lang="es-ES_tradnl" dirty="0"/>
              <a:t/>
            </a:r>
            <a:br>
              <a:rPr lang="es-ES_tradnl" dirty="0"/>
            </a:br>
            <a:r>
              <a:rPr lang="es-ES_tradnl" dirty="0" smtClean="0"/>
              <a:t>SP___R</a:t>
            </a:r>
            <a:endParaRPr lang="es-ES" dirty="0"/>
          </a:p>
        </p:txBody>
      </p:sp>
      <p:sp>
        <p:nvSpPr>
          <p:cNvPr id="3" name="2 Elipse"/>
          <p:cNvSpPr/>
          <p:nvPr/>
        </p:nvSpPr>
        <p:spPr>
          <a:xfrm>
            <a:off x="251520" y="188640"/>
            <a:ext cx="720000" cy="720000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F26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latin typeface="Arial Black" pitchFamily="34" charset="0"/>
              </a:rPr>
              <a:t>K</a:t>
            </a:r>
            <a:endParaRPr lang="es-ES" sz="3200" dirty="0">
              <a:latin typeface="Arial Black" pitchFamily="34" charset="0"/>
            </a:endParaRPr>
          </a:p>
        </p:txBody>
      </p:sp>
      <p:pic>
        <p:nvPicPr>
          <p:cNvPr id="4" name="3 Image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69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2420888"/>
            <a:ext cx="7128792" cy="1143000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Lo legendario de la historia de Roma forma parte de la</a:t>
            </a:r>
            <a:r>
              <a:rPr lang="mr-IN" dirty="0" smtClean="0"/>
              <a:t>…</a:t>
            </a:r>
            <a:r>
              <a:rPr lang="es-ES_tradnl" dirty="0" smtClean="0"/>
              <a:t> </a:t>
            </a:r>
            <a:endParaRPr lang="es-ES" dirty="0"/>
          </a:p>
        </p:txBody>
      </p:sp>
      <p:sp>
        <p:nvSpPr>
          <p:cNvPr id="3" name="2 Elipse"/>
          <p:cNvSpPr/>
          <p:nvPr/>
        </p:nvSpPr>
        <p:spPr>
          <a:xfrm>
            <a:off x="251520" y="188640"/>
            <a:ext cx="720000" cy="720000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F26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latin typeface="Arial Black" pitchFamily="34" charset="0"/>
              </a:rPr>
              <a:t>L</a:t>
            </a:r>
            <a:endParaRPr lang="es-ES" sz="3200" dirty="0">
              <a:latin typeface="Arial Black" pitchFamily="34" charset="0"/>
            </a:endParaRPr>
          </a:p>
        </p:txBody>
      </p:sp>
      <p:pic>
        <p:nvPicPr>
          <p:cNvPr id="4" name="3 Image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2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76872"/>
            <a:ext cx="8229600" cy="1143000"/>
          </a:xfrm>
        </p:spPr>
        <p:txBody>
          <a:bodyPr/>
          <a:lstStyle/>
          <a:p>
            <a:r>
              <a:rPr lang="es-ES" b="1" dirty="0" smtClean="0"/>
              <a:t>El principal órgano de gobierno</a:t>
            </a:r>
            <a:endParaRPr lang="es-ES" dirty="0"/>
          </a:p>
        </p:txBody>
      </p:sp>
      <p:sp>
        <p:nvSpPr>
          <p:cNvPr id="3" name="2 Elipse"/>
          <p:cNvSpPr/>
          <p:nvPr/>
        </p:nvSpPr>
        <p:spPr>
          <a:xfrm>
            <a:off x="251520" y="188640"/>
            <a:ext cx="720000" cy="720000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F26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latin typeface="Arial Black" pitchFamily="34" charset="0"/>
              </a:rPr>
              <a:t>M</a:t>
            </a:r>
            <a:endParaRPr lang="es-ES" sz="3200" dirty="0">
              <a:latin typeface="Arial Black" pitchFamily="34" charset="0"/>
            </a:endParaRPr>
          </a:p>
        </p:txBody>
      </p:sp>
      <p:pic>
        <p:nvPicPr>
          <p:cNvPr id="4" name="3 Image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49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340768"/>
            <a:ext cx="8229600" cy="1143000"/>
          </a:xfrm>
        </p:spPr>
        <p:txBody>
          <a:bodyPr>
            <a:normAutofit/>
          </a:bodyPr>
          <a:lstStyle/>
          <a:p>
            <a:r>
              <a:rPr lang="es-ES" b="1" dirty="0" smtClean="0"/>
              <a:t>Padre de </a:t>
            </a:r>
            <a:r>
              <a:rPr lang="es-ES" b="1" dirty="0" err="1" smtClean="0"/>
              <a:t>Rhea</a:t>
            </a:r>
            <a:r>
              <a:rPr lang="es-ES" b="1" dirty="0" smtClean="0"/>
              <a:t> Sylvia</a:t>
            </a:r>
            <a:endParaRPr lang="es-ES" dirty="0"/>
          </a:p>
        </p:txBody>
      </p:sp>
      <p:sp>
        <p:nvSpPr>
          <p:cNvPr id="3" name="2 Elipse"/>
          <p:cNvSpPr/>
          <p:nvPr/>
        </p:nvSpPr>
        <p:spPr>
          <a:xfrm>
            <a:off x="251520" y="188640"/>
            <a:ext cx="720000" cy="720000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F26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latin typeface="Arial Black" pitchFamily="34" charset="0"/>
              </a:rPr>
              <a:t>N</a:t>
            </a:r>
            <a:endParaRPr lang="es-ES" sz="3200" dirty="0">
              <a:latin typeface="Arial Black" pitchFamily="34" charset="0"/>
            </a:endParaRPr>
          </a:p>
        </p:txBody>
      </p:sp>
      <p:pic>
        <p:nvPicPr>
          <p:cNvPr id="4" name="3 Image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2636912"/>
            <a:ext cx="7632848" cy="1143000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Palabra en castellano que proviene de la palabra latina “ANNUS”</a:t>
            </a:r>
            <a:endParaRPr lang="es-ES" dirty="0"/>
          </a:p>
        </p:txBody>
      </p:sp>
      <p:sp>
        <p:nvSpPr>
          <p:cNvPr id="3" name="2 Elipse"/>
          <p:cNvSpPr/>
          <p:nvPr/>
        </p:nvSpPr>
        <p:spPr>
          <a:xfrm>
            <a:off x="251520" y="188640"/>
            <a:ext cx="720000" cy="720000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F26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latin typeface="Arial Black" pitchFamily="34" charset="0"/>
              </a:rPr>
              <a:t>Ñ</a:t>
            </a:r>
            <a:endParaRPr lang="es-ES" sz="3200" dirty="0">
              <a:latin typeface="Arial Black" pitchFamily="34" charset="0"/>
            </a:endParaRPr>
          </a:p>
        </p:txBody>
      </p:sp>
      <p:pic>
        <p:nvPicPr>
          <p:cNvPr id="4" name="3 Image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72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19672" y="1988840"/>
            <a:ext cx="5421288" cy="1143000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Una lengua románica hablada en Francia</a:t>
            </a:r>
            <a:endParaRPr lang="es-ES" dirty="0"/>
          </a:p>
        </p:txBody>
      </p:sp>
      <p:sp>
        <p:nvSpPr>
          <p:cNvPr id="3" name="2 Elipse"/>
          <p:cNvSpPr/>
          <p:nvPr/>
        </p:nvSpPr>
        <p:spPr>
          <a:xfrm>
            <a:off x="251520" y="188640"/>
            <a:ext cx="720000" cy="720000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F26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latin typeface="Arial Black" pitchFamily="34" charset="0"/>
              </a:rPr>
              <a:t>O</a:t>
            </a:r>
            <a:endParaRPr lang="es-ES" sz="3200" dirty="0">
              <a:latin typeface="Arial Black" pitchFamily="34" charset="0"/>
            </a:endParaRPr>
          </a:p>
        </p:txBody>
      </p:sp>
      <p:pic>
        <p:nvPicPr>
          <p:cNvPr id="4" name="3 Image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37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1916832"/>
            <a:ext cx="7077472" cy="1143000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El nombre de las guerras que enfrentaron a romanos y cartagineses</a:t>
            </a:r>
            <a:endParaRPr lang="es-ES" dirty="0"/>
          </a:p>
        </p:txBody>
      </p:sp>
      <p:sp>
        <p:nvSpPr>
          <p:cNvPr id="3" name="2 Elipse"/>
          <p:cNvSpPr/>
          <p:nvPr/>
        </p:nvSpPr>
        <p:spPr>
          <a:xfrm>
            <a:off x="251520" y="188640"/>
            <a:ext cx="720000" cy="720000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F26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latin typeface="Arial Black" pitchFamily="34" charset="0"/>
              </a:rPr>
              <a:t>P</a:t>
            </a:r>
            <a:endParaRPr lang="es-ES" sz="3200" dirty="0">
              <a:latin typeface="Arial Black" pitchFamily="34" charset="0"/>
            </a:endParaRPr>
          </a:p>
        </p:txBody>
      </p:sp>
      <p:pic>
        <p:nvPicPr>
          <p:cNvPr id="4" name="3 Image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25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113 Grupo"/>
          <p:cNvGrpSpPr/>
          <p:nvPr/>
        </p:nvGrpSpPr>
        <p:grpSpPr>
          <a:xfrm>
            <a:off x="2699792" y="1988840"/>
            <a:ext cx="3735430" cy="1306182"/>
            <a:chOff x="2723818" y="1976104"/>
            <a:chExt cx="3735430" cy="1306182"/>
          </a:xfrm>
        </p:grpSpPr>
        <p:sp>
          <p:nvSpPr>
            <p:cNvPr id="3" name="2 Rectángulo redondeado"/>
            <p:cNvSpPr/>
            <p:nvPr/>
          </p:nvSpPr>
          <p:spPr>
            <a:xfrm>
              <a:off x="2723818" y="1976104"/>
              <a:ext cx="3735430" cy="1306182"/>
            </a:xfrm>
            <a:prstGeom prst="roundRect">
              <a:avLst>
                <a:gd name="adj" fmla="val 6767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2400" dirty="0" smtClean="0"/>
                <a:t>Ascanio</a:t>
              </a:r>
              <a:endParaRPr lang="es-ES" sz="2400" dirty="0"/>
            </a:p>
          </p:txBody>
        </p:sp>
        <p:sp>
          <p:nvSpPr>
            <p:cNvPr id="112" name="111 Elipse"/>
            <p:cNvSpPr/>
            <p:nvPr/>
          </p:nvSpPr>
          <p:spPr>
            <a:xfrm>
              <a:off x="2843808" y="2045888"/>
              <a:ext cx="320400" cy="3204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latin typeface="Arial Black" pitchFamily="34" charset="0"/>
                </a:rPr>
                <a:t>A</a:t>
              </a:r>
              <a:endParaRPr lang="es-ES" dirty="0">
                <a:latin typeface="Arial Black" pitchFamily="34" charset="0"/>
              </a:endParaRPr>
            </a:p>
          </p:txBody>
        </p:sp>
      </p:grpSp>
      <p:grpSp>
        <p:nvGrpSpPr>
          <p:cNvPr id="115" name="114 Grupo"/>
          <p:cNvGrpSpPr/>
          <p:nvPr/>
        </p:nvGrpSpPr>
        <p:grpSpPr>
          <a:xfrm>
            <a:off x="2700000" y="1980000"/>
            <a:ext cx="3735430" cy="1306182"/>
            <a:chOff x="2646557" y="1963664"/>
            <a:chExt cx="3735430" cy="1306182"/>
          </a:xfrm>
        </p:grpSpPr>
        <p:sp>
          <p:nvSpPr>
            <p:cNvPr id="116" name="115 Rectángulo redondeado"/>
            <p:cNvSpPr/>
            <p:nvPr/>
          </p:nvSpPr>
          <p:spPr>
            <a:xfrm>
              <a:off x="2646557" y="1963664"/>
              <a:ext cx="3735430" cy="1306182"/>
            </a:xfrm>
            <a:prstGeom prst="roundRect">
              <a:avLst>
                <a:gd name="adj" fmla="val 6767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 smtClean="0"/>
                <a:t>Tribuno</a:t>
              </a:r>
              <a:endParaRPr lang="es-ES" sz="2400" dirty="0"/>
            </a:p>
          </p:txBody>
        </p:sp>
        <p:sp>
          <p:nvSpPr>
            <p:cNvPr id="117" name="116 Elipse"/>
            <p:cNvSpPr/>
            <p:nvPr/>
          </p:nvSpPr>
          <p:spPr>
            <a:xfrm>
              <a:off x="2765357" y="2032064"/>
              <a:ext cx="320400" cy="3204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>
                  <a:latin typeface="Arial Black" pitchFamily="34" charset="0"/>
                </a:rPr>
                <a:t>B</a:t>
              </a:r>
            </a:p>
          </p:txBody>
        </p:sp>
      </p:grpSp>
      <p:grpSp>
        <p:nvGrpSpPr>
          <p:cNvPr id="118" name="117 Grupo"/>
          <p:cNvGrpSpPr/>
          <p:nvPr/>
        </p:nvGrpSpPr>
        <p:grpSpPr>
          <a:xfrm>
            <a:off x="2700000" y="1980000"/>
            <a:ext cx="3735430" cy="1306182"/>
            <a:chOff x="2723818" y="1976104"/>
            <a:chExt cx="3735430" cy="1306182"/>
          </a:xfrm>
        </p:grpSpPr>
        <p:sp>
          <p:nvSpPr>
            <p:cNvPr id="119" name="118 Rectángulo redondeado"/>
            <p:cNvSpPr/>
            <p:nvPr/>
          </p:nvSpPr>
          <p:spPr>
            <a:xfrm>
              <a:off x="2723818" y="1976104"/>
              <a:ext cx="3735430" cy="1306182"/>
            </a:xfrm>
            <a:prstGeom prst="roundRect">
              <a:avLst>
                <a:gd name="adj" fmla="val 6767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 err="1" smtClean="0"/>
                <a:t>Creusa</a:t>
              </a:r>
              <a:endParaRPr lang="es-ES" sz="2400" dirty="0"/>
            </a:p>
          </p:txBody>
        </p:sp>
        <p:sp>
          <p:nvSpPr>
            <p:cNvPr id="120" name="119 Elipse"/>
            <p:cNvSpPr/>
            <p:nvPr/>
          </p:nvSpPr>
          <p:spPr>
            <a:xfrm>
              <a:off x="2843808" y="2045888"/>
              <a:ext cx="320400" cy="3204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latin typeface="Arial Black" pitchFamily="34" charset="0"/>
                </a:rPr>
                <a:t>C</a:t>
              </a:r>
              <a:endParaRPr lang="es-ES" dirty="0">
                <a:latin typeface="Arial Black" pitchFamily="34" charset="0"/>
              </a:endParaRPr>
            </a:p>
          </p:txBody>
        </p:sp>
      </p:grpSp>
      <p:grpSp>
        <p:nvGrpSpPr>
          <p:cNvPr id="121" name="120 Grupo"/>
          <p:cNvGrpSpPr/>
          <p:nvPr/>
        </p:nvGrpSpPr>
        <p:grpSpPr>
          <a:xfrm>
            <a:off x="2701324" y="1980970"/>
            <a:ext cx="3735430" cy="1306182"/>
            <a:chOff x="2723818" y="1976104"/>
            <a:chExt cx="3735430" cy="1306182"/>
          </a:xfrm>
        </p:grpSpPr>
        <p:sp>
          <p:nvSpPr>
            <p:cNvPr id="122" name="121 Rectángulo redondeado"/>
            <p:cNvSpPr/>
            <p:nvPr/>
          </p:nvSpPr>
          <p:spPr>
            <a:xfrm>
              <a:off x="2723818" y="1976104"/>
              <a:ext cx="3735430" cy="1306182"/>
            </a:xfrm>
            <a:prstGeom prst="roundRect">
              <a:avLst>
                <a:gd name="adj" fmla="val 6767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 smtClean="0"/>
                <a:t>Sardo</a:t>
              </a:r>
              <a:endParaRPr lang="es-ES" sz="2400" dirty="0"/>
            </a:p>
          </p:txBody>
        </p:sp>
        <p:sp>
          <p:nvSpPr>
            <p:cNvPr id="123" name="122 Elipse"/>
            <p:cNvSpPr/>
            <p:nvPr/>
          </p:nvSpPr>
          <p:spPr>
            <a:xfrm>
              <a:off x="2843808" y="2045888"/>
              <a:ext cx="320400" cy="3204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latin typeface="Arial Black" pitchFamily="34" charset="0"/>
                </a:rPr>
                <a:t>D</a:t>
              </a:r>
              <a:endParaRPr lang="es-ES" dirty="0">
                <a:latin typeface="Arial Black" pitchFamily="34" charset="0"/>
              </a:endParaRPr>
            </a:p>
          </p:txBody>
        </p:sp>
      </p:grpSp>
      <p:grpSp>
        <p:nvGrpSpPr>
          <p:cNvPr id="124" name="123 Grupo"/>
          <p:cNvGrpSpPr/>
          <p:nvPr/>
        </p:nvGrpSpPr>
        <p:grpSpPr>
          <a:xfrm>
            <a:off x="2700000" y="1980000"/>
            <a:ext cx="3735430" cy="1306182"/>
            <a:chOff x="2723818" y="1976104"/>
            <a:chExt cx="3735430" cy="1306182"/>
          </a:xfrm>
        </p:grpSpPr>
        <p:sp>
          <p:nvSpPr>
            <p:cNvPr id="125" name="124 Rectángulo redondeado"/>
            <p:cNvSpPr/>
            <p:nvPr/>
          </p:nvSpPr>
          <p:spPr>
            <a:xfrm>
              <a:off x="2723818" y="1976104"/>
              <a:ext cx="3735430" cy="1306182"/>
            </a:xfrm>
            <a:prstGeom prst="roundRect">
              <a:avLst>
                <a:gd name="adj" fmla="val 6767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 smtClean="0"/>
                <a:t>Edil</a:t>
              </a:r>
              <a:endParaRPr lang="es-ES" sz="2400" dirty="0"/>
            </a:p>
          </p:txBody>
        </p:sp>
        <p:sp>
          <p:nvSpPr>
            <p:cNvPr id="126" name="125 Elipse"/>
            <p:cNvSpPr/>
            <p:nvPr/>
          </p:nvSpPr>
          <p:spPr>
            <a:xfrm>
              <a:off x="2843808" y="2045888"/>
              <a:ext cx="320400" cy="3204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latin typeface="Arial Black" pitchFamily="34" charset="0"/>
                </a:rPr>
                <a:t>E</a:t>
              </a:r>
              <a:endParaRPr lang="es-ES" dirty="0">
                <a:latin typeface="Arial Black" pitchFamily="34" charset="0"/>
              </a:endParaRPr>
            </a:p>
          </p:txBody>
        </p:sp>
      </p:grpSp>
      <p:grpSp>
        <p:nvGrpSpPr>
          <p:cNvPr id="127" name="126 Grupo"/>
          <p:cNvGrpSpPr/>
          <p:nvPr/>
        </p:nvGrpSpPr>
        <p:grpSpPr>
          <a:xfrm>
            <a:off x="2700000" y="1980000"/>
            <a:ext cx="3735430" cy="1306182"/>
            <a:chOff x="2723818" y="1976104"/>
            <a:chExt cx="3735430" cy="1306182"/>
          </a:xfrm>
        </p:grpSpPr>
        <p:sp>
          <p:nvSpPr>
            <p:cNvPr id="128" name="127 Rectángulo redondeado"/>
            <p:cNvSpPr/>
            <p:nvPr/>
          </p:nvSpPr>
          <p:spPr>
            <a:xfrm>
              <a:off x="2723818" y="1976104"/>
              <a:ext cx="3735430" cy="1306182"/>
            </a:xfrm>
            <a:prstGeom prst="roundRect">
              <a:avLst>
                <a:gd name="adj" fmla="val 6767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 smtClean="0"/>
                <a:t>Francés</a:t>
              </a:r>
              <a:endParaRPr lang="es-ES" sz="2400" dirty="0"/>
            </a:p>
          </p:txBody>
        </p:sp>
        <p:sp>
          <p:nvSpPr>
            <p:cNvPr id="129" name="128 Elipse"/>
            <p:cNvSpPr/>
            <p:nvPr/>
          </p:nvSpPr>
          <p:spPr>
            <a:xfrm>
              <a:off x="2843808" y="2045888"/>
              <a:ext cx="320400" cy="3204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latin typeface="Arial Black" pitchFamily="34" charset="0"/>
                </a:rPr>
                <a:t>F</a:t>
              </a:r>
              <a:endParaRPr lang="es-ES" dirty="0">
                <a:latin typeface="Arial Black" pitchFamily="34" charset="0"/>
              </a:endParaRPr>
            </a:p>
          </p:txBody>
        </p:sp>
      </p:grpSp>
      <p:grpSp>
        <p:nvGrpSpPr>
          <p:cNvPr id="130" name="129 Grupo"/>
          <p:cNvGrpSpPr/>
          <p:nvPr/>
        </p:nvGrpSpPr>
        <p:grpSpPr>
          <a:xfrm>
            <a:off x="2700000" y="1980970"/>
            <a:ext cx="3735430" cy="1306182"/>
            <a:chOff x="2723818" y="1976104"/>
            <a:chExt cx="3735430" cy="1306182"/>
          </a:xfrm>
        </p:grpSpPr>
        <p:sp>
          <p:nvSpPr>
            <p:cNvPr id="131" name="130 Rectángulo redondeado"/>
            <p:cNvSpPr/>
            <p:nvPr/>
          </p:nvSpPr>
          <p:spPr>
            <a:xfrm>
              <a:off x="2723818" y="1976104"/>
              <a:ext cx="3735430" cy="1306182"/>
            </a:xfrm>
            <a:prstGeom prst="roundRect">
              <a:avLst>
                <a:gd name="adj" fmla="val 6767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 smtClean="0"/>
                <a:t>Augusto</a:t>
              </a:r>
              <a:endParaRPr lang="es-ES" sz="2400" dirty="0"/>
            </a:p>
          </p:txBody>
        </p:sp>
        <p:sp>
          <p:nvSpPr>
            <p:cNvPr id="132" name="131 Elipse"/>
            <p:cNvSpPr/>
            <p:nvPr/>
          </p:nvSpPr>
          <p:spPr>
            <a:xfrm>
              <a:off x="2843808" y="2045888"/>
              <a:ext cx="320400" cy="3204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latin typeface="Arial Black" pitchFamily="34" charset="0"/>
                </a:rPr>
                <a:t>G</a:t>
              </a:r>
              <a:endParaRPr lang="es-ES" dirty="0">
                <a:latin typeface="Arial Black" pitchFamily="34" charset="0"/>
              </a:endParaRPr>
            </a:p>
          </p:txBody>
        </p:sp>
      </p:grpSp>
      <p:grpSp>
        <p:nvGrpSpPr>
          <p:cNvPr id="133" name="132 Grupo"/>
          <p:cNvGrpSpPr/>
          <p:nvPr/>
        </p:nvGrpSpPr>
        <p:grpSpPr>
          <a:xfrm>
            <a:off x="2700000" y="1980000"/>
            <a:ext cx="3735430" cy="1306182"/>
            <a:chOff x="2723818" y="1976104"/>
            <a:chExt cx="3735430" cy="1306182"/>
          </a:xfrm>
        </p:grpSpPr>
        <p:sp>
          <p:nvSpPr>
            <p:cNvPr id="134" name="133 Rectángulo redondeado"/>
            <p:cNvSpPr/>
            <p:nvPr/>
          </p:nvSpPr>
          <p:spPr>
            <a:xfrm>
              <a:off x="2723818" y="1976104"/>
              <a:ext cx="3735430" cy="1306182"/>
            </a:xfrm>
            <a:prstGeom prst="roundRect">
              <a:avLst>
                <a:gd name="adj" fmla="val 6767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 err="1" smtClean="0"/>
                <a:t>Rhea</a:t>
              </a:r>
              <a:r>
                <a:rPr lang="es-ES" sz="2400" dirty="0" smtClean="0"/>
                <a:t> Sylvia</a:t>
              </a:r>
              <a:endParaRPr lang="es-ES" sz="2400" dirty="0"/>
            </a:p>
          </p:txBody>
        </p:sp>
        <p:sp>
          <p:nvSpPr>
            <p:cNvPr id="135" name="134 Elipse"/>
            <p:cNvSpPr/>
            <p:nvPr/>
          </p:nvSpPr>
          <p:spPr>
            <a:xfrm>
              <a:off x="2843808" y="2045888"/>
              <a:ext cx="320400" cy="3204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latin typeface="Arial Black" pitchFamily="34" charset="0"/>
                </a:rPr>
                <a:t>H</a:t>
              </a:r>
              <a:endParaRPr lang="es-ES" dirty="0">
                <a:latin typeface="Arial Black" pitchFamily="34" charset="0"/>
              </a:endParaRPr>
            </a:p>
          </p:txBody>
        </p:sp>
      </p:grpSp>
      <p:grpSp>
        <p:nvGrpSpPr>
          <p:cNvPr id="136" name="135 Grupo"/>
          <p:cNvGrpSpPr/>
          <p:nvPr/>
        </p:nvGrpSpPr>
        <p:grpSpPr>
          <a:xfrm>
            <a:off x="2700000" y="1980000"/>
            <a:ext cx="3735430" cy="1306182"/>
            <a:chOff x="2723818" y="1976104"/>
            <a:chExt cx="3735430" cy="1306182"/>
          </a:xfrm>
        </p:grpSpPr>
        <p:sp>
          <p:nvSpPr>
            <p:cNvPr id="137" name="136 Rectángulo redondeado"/>
            <p:cNvSpPr/>
            <p:nvPr/>
          </p:nvSpPr>
          <p:spPr>
            <a:xfrm>
              <a:off x="2723818" y="1976104"/>
              <a:ext cx="3735430" cy="1306182"/>
            </a:xfrm>
            <a:prstGeom prst="roundRect">
              <a:avLst>
                <a:gd name="adj" fmla="val 6767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 smtClean="0"/>
                <a:t>Patricios</a:t>
              </a:r>
              <a:endParaRPr lang="es-ES" sz="2400" dirty="0"/>
            </a:p>
          </p:txBody>
        </p:sp>
        <p:sp>
          <p:nvSpPr>
            <p:cNvPr id="138" name="137 Elipse"/>
            <p:cNvSpPr/>
            <p:nvPr/>
          </p:nvSpPr>
          <p:spPr>
            <a:xfrm>
              <a:off x="2843808" y="2045888"/>
              <a:ext cx="320400" cy="3204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latin typeface="Arial Black" pitchFamily="34" charset="0"/>
                </a:rPr>
                <a:t>I</a:t>
              </a:r>
              <a:endParaRPr lang="es-ES" dirty="0">
                <a:latin typeface="Arial Black" pitchFamily="34" charset="0"/>
              </a:endParaRPr>
            </a:p>
          </p:txBody>
        </p:sp>
      </p:grpSp>
      <p:grpSp>
        <p:nvGrpSpPr>
          <p:cNvPr id="139" name="138 Grupo"/>
          <p:cNvGrpSpPr/>
          <p:nvPr/>
        </p:nvGrpSpPr>
        <p:grpSpPr>
          <a:xfrm>
            <a:off x="2700000" y="1980000"/>
            <a:ext cx="3735430" cy="1306182"/>
            <a:chOff x="2723818" y="1976104"/>
            <a:chExt cx="3735430" cy="1306182"/>
          </a:xfrm>
        </p:grpSpPr>
        <p:sp>
          <p:nvSpPr>
            <p:cNvPr id="140" name="139 Rectángulo redondeado"/>
            <p:cNvSpPr/>
            <p:nvPr/>
          </p:nvSpPr>
          <p:spPr>
            <a:xfrm>
              <a:off x="2723818" y="1976104"/>
              <a:ext cx="3735430" cy="1306182"/>
            </a:xfrm>
            <a:prstGeom prst="roundRect">
              <a:avLst>
                <a:gd name="adj" fmla="val 6767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 smtClean="0"/>
                <a:t>Judiciales</a:t>
              </a:r>
              <a:endParaRPr lang="es-ES" sz="2400" dirty="0"/>
            </a:p>
          </p:txBody>
        </p:sp>
        <p:sp>
          <p:nvSpPr>
            <p:cNvPr id="141" name="140 Elipse"/>
            <p:cNvSpPr/>
            <p:nvPr/>
          </p:nvSpPr>
          <p:spPr>
            <a:xfrm>
              <a:off x="2843808" y="2045888"/>
              <a:ext cx="320400" cy="3204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latin typeface="Arial Black" pitchFamily="34" charset="0"/>
                </a:rPr>
                <a:t>J</a:t>
              </a:r>
              <a:endParaRPr lang="es-ES" dirty="0">
                <a:latin typeface="Arial Black" pitchFamily="34" charset="0"/>
              </a:endParaRPr>
            </a:p>
          </p:txBody>
        </p:sp>
      </p:grpSp>
      <p:grpSp>
        <p:nvGrpSpPr>
          <p:cNvPr id="142" name="141 Grupo"/>
          <p:cNvGrpSpPr/>
          <p:nvPr/>
        </p:nvGrpSpPr>
        <p:grpSpPr>
          <a:xfrm>
            <a:off x="2700000" y="1980000"/>
            <a:ext cx="3735430" cy="1306182"/>
            <a:chOff x="2723818" y="1976104"/>
            <a:chExt cx="3735430" cy="1306182"/>
          </a:xfrm>
        </p:grpSpPr>
        <p:sp>
          <p:nvSpPr>
            <p:cNvPr id="143" name="142 Rectángulo redondeado"/>
            <p:cNvSpPr/>
            <p:nvPr/>
          </p:nvSpPr>
          <p:spPr>
            <a:xfrm>
              <a:off x="2723818" y="1976104"/>
              <a:ext cx="3735430" cy="1306182"/>
            </a:xfrm>
            <a:prstGeom prst="roundRect">
              <a:avLst>
                <a:gd name="adj" fmla="val 6767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 smtClean="0"/>
                <a:t>Q</a:t>
              </a:r>
              <a:endParaRPr lang="es-ES" sz="2400" dirty="0"/>
            </a:p>
          </p:txBody>
        </p:sp>
        <p:sp>
          <p:nvSpPr>
            <p:cNvPr id="144" name="143 Elipse"/>
            <p:cNvSpPr/>
            <p:nvPr/>
          </p:nvSpPr>
          <p:spPr>
            <a:xfrm>
              <a:off x="2843808" y="2045888"/>
              <a:ext cx="320400" cy="3204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latin typeface="Arial Black" pitchFamily="34" charset="0"/>
                </a:rPr>
                <a:t>K</a:t>
              </a:r>
              <a:endParaRPr lang="es-ES" dirty="0">
                <a:latin typeface="Arial Black" pitchFamily="34" charset="0"/>
              </a:endParaRPr>
            </a:p>
          </p:txBody>
        </p:sp>
      </p:grpSp>
      <p:grpSp>
        <p:nvGrpSpPr>
          <p:cNvPr id="145" name="144 Grupo"/>
          <p:cNvGrpSpPr/>
          <p:nvPr/>
        </p:nvGrpSpPr>
        <p:grpSpPr>
          <a:xfrm>
            <a:off x="2699792" y="1988840"/>
            <a:ext cx="3735430" cy="1306182"/>
            <a:chOff x="2723818" y="1976104"/>
            <a:chExt cx="3735430" cy="1306182"/>
          </a:xfrm>
        </p:grpSpPr>
        <p:sp>
          <p:nvSpPr>
            <p:cNvPr id="146" name="145 Rectángulo redondeado"/>
            <p:cNvSpPr/>
            <p:nvPr/>
          </p:nvSpPr>
          <p:spPr>
            <a:xfrm>
              <a:off x="2723818" y="1976104"/>
              <a:ext cx="3735430" cy="1306182"/>
            </a:xfrm>
            <a:prstGeom prst="roundRect">
              <a:avLst>
                <a:gd name="adj" fmla="val 6767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2400" dirty="0" smtClean="0"/>
                <a:t>Leyenda</a:t>
              </a:r>
              <a:endParaRPr lang="es-ES" sz="2400" dirty="0"/>
            </a:p>
          </p:txBody>
        </p:sp>
        <p:sp>
          <p:nvSpPr>
            <p:cNvPr id="147" name="146 Elipse"/>
            <p:cNvSpPr/>
            <p:nvPr/>
          </p:nvSpPr>
          <p:spPr>
            <a:xfrm>
              <a:off x="2843808" y="2045888"/>
              <a:ext cx="320400" cy="3204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latin typeface="Arial Black" pitchFamily="34" charset="0"/>
                </a:rPr>
                <a:t>L</a:t>
              </a:r>
              <a:endParaRPr lang="es-ES" dirty="0">
                <a:latin typeface="Arial Black" pitchFamily="34" charset="0"/>
              </a:endParaRPr>
            </a:p>
          </p:txBody>
        </p:sp>
      </p:grpSp>
      <p:grpSp>
        <p:nvGrpSpPr>
          <p:cNvPr id="148" name="147 Grupo"/>
          <p:cNvGrpSpPr/>
          <p:nvPr/>
        </p:nvGrpSpPr>
        <p:grpSpPr>
          <a:xfrm>
            <a:off x="2699792" y="1988840"/>
            <a:ext cx="3735430" cy="1306182"/>
            <a:chOff x="2723818" y="1976104"/>
            <a:chExt cx="3735430" cy="1306182"/>
          </a:xfrm>
        </p:grpSpPr>
        <p:sp>
          <p:nvSpPr>
            <p:cNvPr id="149" name="148 Rectángulo redondeado"/>
            <p:cNvSpPr/>
            <p:nvPr/>
          </p:nvSpPr>
          <p:spPr>
            <a:xfrm>
              <a:off x="2723818" y="1976104"/>
              <a:ext cx="3735430" cy="1306182"/>
            </a:xfrm>
            <a:prstGeom prst="roundRect">
              <a:avLst>
                <a:gd name="adj" fmla="val 6767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 smtClean="0"/>
                <a:t>Magistraturas</a:t>
              </a:r>
              <a:endParaRPr lang="es-ES" sz="2400" dirty="0"/>
            </a:p>
          </p:txBody>
        </p:sp>
        <p:sp>
          <p:nvSpPr>
            <p:cNvPr id="150" name="149 Elipse"/>
            <p:cNvSpPr/>
            <p:nvPr/>
          </p:nvSpPr>
          <p:spPr>
            <a:xfrm>
              <a:off x="2843808" y="2045888"/>
              <a:ext cx="320400" cy="3204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latin typeface="Arial Black" pitchFamily="34" charset="0"/>
                </a:rPr>
                <a:t>M</a:t>
              </a:r>
              <a:endParaRPr lang="es-ES" dirty="0">
                <a:latin typeface="Arial Black" pitchFamily="34" charset="0"/>
              </a:endParaRPr>
            </a:p>
          </p:txBody>
        </p:sp>
      </p:grpSp>
      <p:grpSp>
        <p:nvGrpSpPr>
          <p:cNvPr id="151" name="150 Grupo"/>
          <p:cNvGrpSpPr/>
          <p:nvPr/>
        </p:nvGrpSpPr>
        <p:grpSpPr>
          <a:xfrm>
            <a:off x="2699792" y="1988840"/>
            <a:ext cx="3735430" cy="1306182"/>
            <a:chOff x="2737131" y="1987825"/>
            <a:chExt cx="3735430" cy="1306182"/>
          </a:xfrm>
        </p:grpSpPr>
        <p:sp>
          <p:nvSpPr>
            <p:cNvPr id="152" name="151 Rectángulo redondeado"/>
            <p:cNvSpPr/>
            <p:nvPr/>
          </p:nvSpPr>
          <p:spPr>
            <a:xfrm>
              <a:off x="2737131" y="1987825"/>
              <a:ext cx="3735430" cy="1306182"/>
            </a:xfrm>
            <a:prstGeom prst="roundRect">
              <a:avLst>
                <a:gd name="adj" fmla="val 6767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 err="1" smtClean="0"/>
                <a:t>Numitor</a:t>
              </a:r>
              <a:endParaRPr lang="es-ES" sz="2400" dirty="0"/>
            </a:p>
          </p:txBody>
        </p:sp>
        <p:sp>
          <p:nvSpPr>
            <p:cNvPr id="153" name="152 Elipse"/>
            <p:cNvSpPr/>
            <p:nvPr/>
          </p:nvSpPr>
          <p:spPr>
            <a:xfrm>
              <a:off x="2843808" y="2045888"/>
              <a:ext cx="320400" cy="3204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latin typeface="Arial Black" pitchFamily="34" charset="0"/>
                </a:rPr>
                <a:t>N</a:t>
              </a:r>
              <a:endParaRPr lang="es-ES" dirty="0">
                <a:latin typeface="Arial Black" pitchFamily="34" charset="0"/>
              </a:endParaRPr>
            </a:p>
          </p:txBody>
        </p:sp>
      </p:grpSp>
      <p:grpSp>
        <p:nvGrpSpPr>
          <p:cNvPr id="154" name="153 Grupo"/>
          <p:cNvGrpSpPr/>
          <p:nvPr/>
        </p:nvGrpSpPr>
        <p:grpSpPr>
          <a:xfrm>
            <a:off x="2699792" y="1988840"/>
            <a:ext cx="3735430" cy="1306182"/>
            <a:chOff x="2723818" y="1976104"/>
            <a:chExt cx="3735430" cy="1306182"/>
          </a:xfrm>
        </p:grpSpPr>
        <p:sp>
          <p:nvSpPr>
            <p:cNvPr id="155" name="154 Rectángulo redondeado"/>
            <p:cNvSpPr/>
            <p:nvPr/>
          </p:nvSpPr>
          <p:spPr>
            <a:xfrm>
              <a:off x="2723818" y="1976104"/>
              <a:ext cx="3735430" cy="1306182"/>
            </a:xfrm>
            <a:prstGeom prst="roundRect">
              <a:avLst>
                <a:gd name="adj" fmla="val 6767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 smtClean="0"/>
                <a:t>Año</a:t>
              </a:r>
              <a:endParaRPr lang="es-ES" sz="2400" dirty="0"/>
            </a:p>
          </p:txBody>
        </p:sp>
        <p:sp>
          <p:nvSpPr>
            <p:cNvPr id="156" name="155 Elipse"/>
            <p:cNvSpPr/>
            <p:nvPr/>
          </p:nvSpPr>
          <p:spPr>
            <a:xfrm>
              <a:off x="2843808" y="2045888"/>
              <a:ext cx="320400" cy="3204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latin typeface="Arial Black" pitchFamily="34" charset="0"/>
                </a:rPr>
                <a:t>Ñ</a:t>
              </a:r>
              <a:endParaRPr lang="es-ES" dirty="0">
                <a:latin typeface="Arial Black" pitchFamily="34" charset="0"/>
              </a:endParaRPr>
            </a:p>
          </p:txBody>
        </p:sp>
      </p:grpSp>
      <p:grpSp>
        <p:nvGrpSpPr>
          <p:cNvPr id="157" name="156 Grupo"/>
          <p:cNvGrpSpPr/>
          <p:nvPr/>
        </p:nvGrpSpPr>
        <p:grpSpPr>
          <a:xfrm>
            <a:off x="2699792" y="1988840"/>
            <a:ext cx="3735430" cy="1306182"/>
            <a:chOff x="2723818" y="1976104"/>
            <a:chExt cx="3735430" cy="1306182"/>
          </a:xfrm>
        </p:grpSpPr>
        <p:sp>
          <p:nvSpPr>
            <p:cNvPr id="158" name="157 Rectángulo redondeado"/>
            <p:cNvSpPr/>
            <p:nvPr/>
          </p:nvSpPr>
          <p:spPr>
            <a:xfrm>
              <a:off x="2723818" y="1976104"/>
              <a:ext cx="3735430" cy="1306182"/>
            </a:xfrm>
            <a:prstGeom prst="roundRect">
              <a:avLst>
                <a:gd name="adj" fmla="val 6767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 err="1" smtClean="0"/>
                <a:t>Occcitano</a:t>
              </a:r>
              <a:endParaRPr lang="es-ES" sz="2400" dirty="0"/>
            </a:p>
          </p:txBody>
        </p:sp>
        <p:sp>
          <p:nvSpPr>
            <p:cNvPr id="159" name="158 Elipse"/>
            <p:cNvSpPr/>
            <p:nvPr/>
          </p:nvSpPr>
          <p:spPr>
            <a:xfrm>
              <a:off x="2843808" y="2045888"/>
              <a:ext cx="320400" cy="3204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latin typeface="Arial Black" pitchFamily="34" charset="0"/>
                </a:rPr>
                <a:t>O</a:t>
              </a:r>
              <a:endParaRPr lang="es-ES" dirty="0">
                <a:latin typeface="Arial Black" pitchFamily="34" charset="0"/>
              </a:endParaRPr>
            </a:p>
          </p:txBody>
        </p:sp>
      </p:grpSp>
      <p:grpSp>
        <p:nvGrpSpPr>
          <p:cNvPr id="160" name="159 Grupo"/>
          <p:cNvGrpSpPr/>
          <p:nvPr/>
        </p:nvGrpSpPr>
        <p:grpSpPr>
          <a:xfrm>
            <a:off x="2699792" y="1988840"/>
            <a:ext cx="3735430" cy="1306182"/>
            <a:chOff x="2723818" y="1976104"/>
            <a:chExt cx="3735430" cy="1306182"/>
          </a:xfrm>
        </p:grpSpPr>
        <p:sp>
          <p:nvSpPr>
            <p:cNvPr id="161" name="160 Rectángulo redondeado"/>
            <p:cNvSpPr/>
            <p:nvPr/>
          </p:nvSpPr>
          <p:spPr>
            <a:xfrm>
              <a:off x="2723818" y="1976104"/>
              <a:ext cx="3735430" cy="1306182"/>
            </a:xfrm>
            <a:prstGeom prst="roundRect">
              <a:avLst>
                <a:gd name="adj" fmla="val 6767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 smtClean="0"/>
                <a:t>Púnicas</a:t>
              </a:r>
              <a:endParaRPr lang="es-ES" sz="2400" dirty="0"/>
            </a:p>
          </p:txBody>
        </p:sp>
        <p:sp>
          <p:nvSpPr>
            <p:cNvPr id="162" name="161 Elipse"/>
            <p:cNvSpPr/>
            <p:nvPr/>
          </p:nvSpPr>
          <p:spPr>
            <a:xfrm>
              <a:off x="2843808" y="2045888"/>
              <a:ext cx="320400" cy="3204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latin typeface="Arial Black" pitchFamily="34" charset="0"/>
                </a:rPr>
                <a:t>P</a:t>
              </a:r>
              <a:endParaRPr lang="es-ES" dirty="0">
                <a:latin typeface="Arial Black" pitchFamily="34" charset="0"/>
              </a:endParaRPr>
            </a:p>
          </p:txBody>
        </p:sp>
      </p:grpSp>
      <p:grpSp>
        <p:nvGrpSpPr>
          <p:cNvPr id="163" name="162 Grupo"/>
          <p:cNvGrpSpPr/>
          <p:nvPr/>
        </p:nvGrpSpPr>
        <p:grpSpPr>
          <a:xfrm>
            <a:off x="2699792" y="1988840"/>
            <a:ext cx="3735430" cy="1306182"/>
            <a:chOff x="2630754" y="1938211"/>
            <a:chExt cx="3735430" cy="1306182"/>
          </a:xfrm>
        </p:grpSpPr>
        <p:sp>
          <p:nvSpPr>
            <p:cNvPr id="164" name="163 Rectángulo redondeado"/>
            <p:cNvSpPr/>
            <p:nvPr/>
          </p:nvSpPr>
          <p:spPr>
            <a:xfrm>
              <a:off x="2630754" y="1938211"/>
              <a:ext cx="3735430" cy="1306182"/>
            </a:xfrm>
            <a:prstGeom prst="roundRect">
              <a:avLst>
                <a:gd name="adj" fmla="val 6767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 smtClean="0"/>
                <a:t>Monarquía</a:t>
              </a:r>
              <a:endParaRPr lang="es-ES" sz="2400" dirty="0"/>
            </a:p>
          </p:txBody>
        </p:sp>
        <p:sp>
          <p:nvSpPr>
            <p:cNvPr id="165" name="164 Elipse"/>
            <p:cNvSpPr/>
            <p:nvPr/>
          </p:nvSpPr>
          <p:spPr>
            <a:xfrm>
              <a:off x="2749554" y="2005641"/>
              <a:ext cx="320400" cy="3204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latin typeface="Arial Black" pitchFamily="34" charset="0"/>
                </a:rPr>
                <a:t>Q</a:t>
              </a:r>
              <a:endParaRPr lang="es-ES" dirty="0">
                <a:latin typeface="Arial Black" pitchFamily="34" charset="0"/>
              </a:endParaRPr>
            </a:p>
          </p:txBody>
        </p:sp>
      </p:grpSp>
      <p:grpSp>
        <p:nvGrpSpPr>
          <p:cNvPr id="166" name="165 Grupo"/>
          <p:cNvGrpSpPr/>
          <p:nvPr/>
        </p:nvGrpSpPr>
        <p:grpSpPr>
          <a:xfrm>
            <a:off x="2699792" y="1988840"/>
            <a:ext cx="3735430" cy="1306182"/>
            <a:chOff x="2723818" y="1976104"/>
            <a:chExt cx="3735430" cy="1306182"/>
          </a:xfrm>
        </p:grpSpPr>
        <p:sp>
          <p:nvSpPr>
            <p:cNvPr id="167" name="166 Rectángulo redondeado"/>
            <p:cNvSpPr/>
            <p:nvPr/>
          </p:nvSpPr>
          <p:spPr>
            <a:xfrm>
              <a:off x="2723818" y="1976104"/>
              <a:ext cx="3735430" cy="1306182"/>
            </a:xfrm>
            <a:prstGeom prst="roundRect">
              <a:avLst>
                <a:gd name="adj" fmla="val 6767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 smtClean="0"/>
                <a:t>República</a:t>
              </a:r>
              <a:endParaRPr lang="es-ES" sz="2400" dirty="0"/>
            </a:p>
          </p:txBody>
        </p:sp>
        <p:sp>
          <p:nvSpPr>
            <p:cNvPr id="168" name="167 Elipse"/>
            <p:cNvSpPr/>
            <p:nvPr/>
          </p:nvSpPr>
          <p:spPr>
            <a:xfrm>
              <a:off x="2843808" y="2045888"/>
              <a:ext cx="320400" cy="3204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latin typeface="Arial Black" pitchFamily="34" charset="0"/>
                </a:rPr>
                <a:t>R</a:t>
              </a:r>
              <a:endParaRPr lang="es-ES" dirty="0">
                <a:latin typeface="Arial Black" pitchFamily="34" charset="0"/>
              </a:endParaRPr>
            </a:p>
          </p:txBody>
        </p:sp>
      </p:grpSp>
      <p:grpSp>
        <p:nvGrpSpPr>
          <p:cNvPr id="169" name="168 Grupo"/>
          <p:cNvGrpSpPr/>
          <p:nvPr/>
        </p:nvGrpSpPr>
        <p:grpSpPr>
          <a:xfrm>
            <a:off x="2699792" y="1988840"/>
            <a:ext cx="3735430" cy="1306182"/>
            <a:chOff x="2723818" y="1976104"/>
            <a:chExt cx="3735430" cy="1306182"/>
          </a:xfrm>
        </p:grpSpPr>
        <p:sp>
          <p:nvSpPr>
            <p:cNvPr id="170" name="169 Rectángulo redondeado"/>
            <p:cNvSpPr/>
            <p:nvPr/>
          </p:nvSpPr>
          <p:spPr>
            <a:xfrm>
              <a:off x="2723818" y="1976104"/>
              <a:ext cx="3735430" cy="1306182"/>
            </a:xfrm>
            <a:prstGeom prst="roundRect">
              <a:avLst>
                <a:gd name="adj" fmla="val 6767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 smtClean="0"/>
                <a:t>Siete</a:t>
              </a:r>
              <a:endParaRPr lang="es-ES" sz="2400" dirty="0"/>
            </a:p>
          </p:txBody>
        </p:sp>
        <p:sp>
          <p:nvSpPr>
            <p:cNvPr id="171" name="170 Elipse"/>
            <p:cNvSpPr/>
            <p:nvPr/>
          </p:nvSpPr>
          <p:spPr>
            <a:xfrm>
              <a:off x="2843808" y="2045888"/>
              <a:ext cx="320400" cy="3204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latin typeface="Arial Black" pitchFamily="34" charset="0"/>
                </a:rPr>
                <a:t>S</a:t>
              </a:r>
              <a:endParaRPr lang="es-ES" dirty="0">
                <a:latin typeface="Arial Black" pitchFamily="34" charset="0"/>
              </a:endParaRPr>
            </a:p>
          </p:txBody>
        </p:sp>
      </p:grpSp>
      <p:grpSp>
        <p:nvGrpSpPr>
          <p:cNvPr id="172" name="171 Grupo"/>
          <p:cNvGrpSpPr/>
          <p:nvPr/>
        </p:nvGrpSpPr>
        <p:grpSpPr>
          <a:xfrm>
            <a:off x="2699792" y="1988840"/>
            <a:ext cx="3735430" cy="1306182"/>
            <a:chOff x="2723610" y="1986187"/>
            <a:chExt cx="3735430" cy="1306182"/>
          </a:xfrm>
        </p:grpSpPr>
        <p:sp>
          <p:nvSpPr>
            <p:cNvPr id="173" name="172 Rectángulo redondeado"/>
            <p:cNvSpPr/>
            <p:nvPr/>
          </p:nvSpPr>
          <p:spPr>
            <a:xfrm>
              <a:off x="2723610" y="1986187"/>
              <a:ext cx="3735430" cy="1306182"/>
            </a:xfrm>
            <a:prstGeom prst="roundRect">
              <a:avLst>
                <a:gd name="adj" fmla="val 6767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 smtClean="0"/>
                <a:t>Cuestores</a:t>
              </a:r>
              <a:endParaRPr lang="es-ES" sz="2400" dirty="0"/>
            </a:p>
          </p:txBody>
        </p:sp>
        <p:sp>
          <p:nvSpPr>
            <p:cNvPr id="174" name="173 Elipse"/>
            <p:cNvSpPr/>
            <p:nvPr/>
          </p:nvSpPr>
          <p:spPr>
            <a:xfrm>
              <a:off x="2843808" y="2045888"/>
              <a:ext cx="320400" cy="3204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latin typeface="Arial Black" pitchFamily="34" charset="0"/>
                </a:rPr>
                <a:t>T</a:t>
              </a:r>
              <a:endParaRPr lang="es-ES" dirty="0">
                <a:latin typeface="Arial Black" pitchFamily="34" charset="0"/>
              </a:endParaRPr>
            </a:p>
          </p:txBody>
        </p:sp>
      </p:grpSp>
      <p:grpSp>
        <p:nvGrpSpPr>
          <p:cNvPr id="175" name="174 Grupo"/>
          <p:cNvGrpSpPr/>
          <p:nvPr/>
        </p:nvGrpSpPr>
        <p:grpSpPr>
          <a:xfrm>
            <a:off x="2699792" y="1988840"/>
            <a:ext cx="3735430" cy="1306182"/>
            <a:chOff x="2723818" y="1976104"/>
            <a:chExt cx="3735430" cy="1306182"/>
          </a:xfrm>
        </p:grpSpPr>
        <p:sp>
          <p:nvSpPr>
            <p:cNvPr id="176" name="175 Rectángulo redondeado"/>
            <p:cNvSpPr/>
            <p:nvPr/>
          </p:nvSpPr>
          <p:spPr>
            <a:xfrm>
              <a:off x="2723818" y="1976104"/>
              <a:ext cx="3735430" cy="1306182"/>
            </a:xfrm>
            <a:prstGeom prst="roundRect">
              <a:avLst>
                <a:gd name="adj" fmla="val 6767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 smtClean="0"/>
                <a:t>Rómulo</a:t>
              </a:r>
              <a:endParaRPr lang="es-ES" sz="2400" dirty="0"/>
            </a:p>
          </p:txBody>
        </p:sp>
        <p:sp>
          <p:nvSpPr>
            <p:cNvPr id="177" name="176 Elipse"/>
            <p:cNvSpPr/>
            <p:nvPr/>
          </p:nvSpPr>
          <p:spPr>
            <a:xfrm>
              <a:off x="2843808" y="2045888"/>
              <a:ext cx="320400" cy="3204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latin typeface="Arial Black" pitchFamily="34" charset="0"/>
                </a:rPr>
                <a:t>U</a:t>
              </a:r>
              <a:endParaRPr lang="es-ES" dirty="0">
                <a:latin typeface="Arial Black" pitchFamily="34" charset="0"/>
              </a:endParaRPr>
            </a:p>
          </p:txBody>
        </p:sp>
      </p:grpSp>
      <p:grpSp>
        <p:nvGrpSpPr>
          <p:cNvPr id="178" name="177 Grupo"/>
          <p:cNvGrpSpPr/>
          <p:nvPr/>
        </p:nvGrpSpPr>
        <p:grpSpPr>
          <a:xfrm>
            <a:off x="2699792" y="1988840"/>
            <a:ext cx="3735430" cy="1306182"/>
            <a:chOff x="2795618" y="1986187"/>
            <a:chExt cx="3735430" cy="1306182"/>
          </a:xfrm>
        </p:grpSpPr>
        <p:sp>
          <p:nvSpPr>
            <p:cNvPr id="179" name="178 Rectángulo redondeado"/>
            <p:cNvSpPr/>
            <p:nvPr/>
          </p:nvSpPr>
          <p:spPr>
            <a:xfrm>
              <a:off x="2795618" y="1986187"/>
              <a:ext cx="3735430" cy="1306182"/>
            </a:xfrm>
            <a:prstGeom prst="roundRect">
              <a:avLst>
                <a:gd name="adj" fmla="val 6767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 smtClean="0"/>
                <a:t>Vasco</a:t>
              </a:r>
              <a:endParaRPr lang="es-ES" sz="2400" dirty="0"/>
            </a:p>
          </p:txBody>
        </p:sp>
        <p:sp>
          <p:nvSpPr>
            <p:cNvPr id="180" name="179 Elipse"/>
            <p:cNvSpPr/>
            <p:nvPr/>
          </p:nvSpPr>
          <p:spPr>
            <a:xfrm>
              <a:off x="2843808" y="2045888"/>
              <a:ext cx="320400" cy="3204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latin typeface="Arial Black" pitchFamily="34" charset="0"/>
                </a:rPr>
                <a:t>V</a:t>
              </a:r>
              <a:endParaRPr lang="es-ES" dirty="0">
                <a:latin typeface="Arial Black" pitchFamily="34" charset="0"/>
              </a:endParaRPr>
            </a:p>
          </p:txBody>
        </p:sp>
      </p:grpSp>
      <p:grpSp>
        <p:nvGrpSpPr>
          <p:cNvPr id="181" name="180 Grupo"/>
          <p:cNvGrpSpPr/>
          <p:nvPr/>
        </p:nvGrpSpPr>
        <p:grpSpPr>
          <a:xfrm>
            <a:off x="2699792" y="1988840"/>
            <a:ext cx="3735430" cy="1306182"/>
            <a:chOff x="2723610" y="1984944"/>
            <a:chExt cx="3735430" cy="1306182"/>
          </a:xfrm>
        </p:grpSpPr>
        <p:sp>
          <p:nvSpPr>
            <p:cNvPr id="182" name="181 Rectángulo redondeado"/>
            <p:cNvSpPr/>
            <p:nvPr/>
          </p:nvSpPr>
          <p:spPr>
            <a:xfrm>
              <a:off x="2723610" y="1984944"/>
              <a:ext cx="3735430" cy="1306182"/>
            </a:xfrm>
            <a:prstGeom prst="roundRect">
              <a:avLst>
                <a:gd name="adj" fmla="val 6767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 smtClean="0"/>
                <a:t>omega</a:t>
              </a:r>
              <a:endParaRPr lang="es-ES" sz="2400" dirty="0"/>
            </a:p>
          </p:txBody>
        </p:sp>
        <p:sp>
          <p:nvSpPr>
            <p:cNvPr id="183" name="182 Elipse"/>
            <p:cNvSpPr/>
            <p:nvPr/>
          </p:nvSpPr>
          <p:spPr>
            <a:xfrm>
              <a:off x="2843808" y="2045888"/>
              <a:ext cx="320400" cy="3204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latin typeface="Arial Black" pitchFamily="34" charset="0"/>
                </a:rPr>
                <a:t>W</a:t>
              </a:r>
              <a:endParaRPr lang="es-ES" dirty="0">
                <a:latin typeface="Arial Black" pitchFamily="34" charset="0"/>
              </a:endParaRPr>
            </a:p>
          </p:txBody>
        </p:sp>
      </p:grpSp>
      <p:grpSp>
        <p:nvGrpSpPr>
          <p:cNvPr id="184" name="183 Grupo"/>
          <p:cNvGrpSpPr/>
          <p:nvPr/>
        </p:nvGrpSpPr>
        <p:grpSpPr>
          <a:xfrm>
            <a:off x="2699792" y="1988840"/>
            <a:ext cx="3735430" cy="1306182"/>
            <a:chOff x="2723818" y="1976104"/>
            <a:chExt cx="3735430" cy="1306182"/>
          </a:xfrm>
        </p:grpSpPr>
        <p:sp>
          <p:nvSpPr>
            <p:cNvPr id="185" name="184 Rectángulo redondeado"/>
            <p:cNvSpPr/>
            <p:nvPr/>
          </p:nvSpPr>
          <p:spPr>
            <a:xfrm>
              <a:off x="2723818" y="1976104"/>
              <a:ext cx="3735430" cy="1306182"/>
            </a:xfrm>
            <a:prstGeom prst="roundRect">
              <a:avLst>
                <a:gd name="adj" fmla="val 6767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 smtClean="0"/>
                <a:t>X</a:t>
              </a:r>
              <a:endParaRPr lang="es-ES" sz="2400" dirty="0"/>
            </a:p>
          </p:txBody>
        </p:sp>
        <p:sp>
          <p:nvSpPr>
            <p:cNvPr id="186" name="185 Elipse"/>
            <p:cNvSpPr/>
            <p:nvPr/>
          </p:nvSpPr>
          <p:spPr>
            <a:xfrm>
              <a:off x="2843808" y="2045888"/>
              <a:ext cx="320400" cy="3204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latin typeface="Arial Black" pitchFamily="34" charset="0"/>
                </a:rPr>
                <a:t>X</a:t>
              </a:r>
              <a:endParaRPr lang="es-ES" dirty="0">
                <a:latin typeface="Arial Black" pitchFamily="34" charset="0"/>
              </a:endParaRPr>
            </a:p>
          </p:txBody>
        </p:sp>
      </p:grpSp>
      <p:grpSp>
        <p:nvGrpSpPr>
          <p:cNvPr id="187" name="186 Grupo"/>
          <p:cNvGrpSpPr/>
          <p:nvPr/>
        </p:nvGrpSpPr>
        <p:grpSpPr>
          <a:xfrm>
            <a:off x="2699792" y="1988840"/>
            <a:ext cx="3735430" cy="1306182"/>
            <a:chOff x="2723818" y="1976104"/>
            <a:chExt cx="3735430" cy="1306182"/>
          </a:xfrm>
        </p:grpSpPr>
        <p:sp>
          <p:nvSpPr>
            <p:cNvPr id="188" name="187 Rectángulo redondeado"/>
            <p:cNvSpPr/>
            <p:nvPr/>
          </p:nvSpPr>
          <p:spPr>
            <a:xfrm>
              <a:off x="2723818" y="1976104"/>
              <a:ext cx="3735430" cy="1306182"/>
            </a:xfrm>
            <a:prstGeom prst="roundRect">
              <a:avLst>
                <a:gd name="adj" fmla="val 6767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 smtClean="0"/>
                <a:t>Rey</a:t>
              </a:r>
              <a:endParaRPr lang="es-ES" sz="2400" dirty="0"/>
            </a:p>
          </p:txBody>
        </p:sp>
        <p:sp>
          <p:nvSpPr>
            <p:cNvPr id="189" name="188 Elipse"/>
            <p:cNvSpPr/>
            <p:nvPr/>
          </p:nvSpPr>
          <p:spPr>
            <a:xfrm>
              <a:off x="2843808" y="2045888"/>
              <a:ext cx="320400" cy="3204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latin typeface="Arial Black" pitchFamily="34" charset="0"/>
                </a:rPr>
                <a:t>Y</a:t>
              </a:r>
              <a:endParaRPr lang="es-ES" dirty="0">
                <a:latin typeface="Arial Black" pitchFamily="34" charset="0"/>
              </a:endParaRPr>
            </a:p>
          </p:txBody>
        </p:sp>
      </p:grpSp>
      <p:grpSp>
        <p:nvGrpSpPr>
          <p:cNvPr id="190" name="189 Grupo"/>
          <p:cNvGrpSpPr/>
          <p:nvPr/>
        </p:nvGrpSpPr>
        <p:grpSpPr>
          <a:xfrm>
            <a:off x="2699792" y="1988840"/>
            <a:ext cx="3735430" cy="1306182"/>
            <a:chOff x="2723818" y="1976104"/>
            <a:chExt cx="3735430" cy="1306182"/>
          </a:xfrm>
        </p:grpSpPr>
        <p:sp>
          <p:nvSpPr>
            <p:cNvPr id="191" name="190 Rectángulo redondeado"/>
            <p:cNvSpPr/>
            <p:nvPr/>
          </p:nvSpPr>
          <p:spPr>
            <a:xfrm>
              <a:off x="2723818" y="1976104"/>
              <a:ext cx="3735430" cy="1306182"/>
            </a:xfrm>
            <a:prstGeom prst="roundRect">
              <a:avLst>
                <a:gd name="adj" fmla="val 6767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 smtClean="0"/>
                <a:t>Romanización</a:t>
              </a:r>
              <a:endParaRPr lang="es-ES" sz="2400" dirty="0"/>
            </a:p>
          </p:txBody>
        </p:sp>
        <p:sp>
          <p:nvSpPr>
            <p:cNvPr id="192" name="191 Elipse"/>
            <p:cNvSpPr/>
            <p:nvPr/>
          </p:nvSpPr>
          <p:spPr>
            <a:xfrm>
              <a:off x="2843808" y="2045888"/>
              <a:ext cx="320400" cy="3204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latin typeface="Arial Black" pitchFamily="34" charset="0"/>
                </a:rPr>
                <a:t>Z</a:t>
              </a:r>
              <a:endParaRPr lang="es-ES" dirty="0">
                <a:latin typeface="Arial Black" pitchFamily="34" charset="0"/>
              </a:endParaRPr>
            </a:p>
          </p:txBody>
        </p:sp>
      </p:grpSp>
      <p:sp>
        <p:nvSpPr>
          <p:cNvPr id="4" name="3 Elipse">
            <a:hlinkClick r:id="rId2" action="ppaction://hlinksldjump"/>
          </p:cNvPr>
          <p:cNvSpPr/>
          <p:nvPr/>
        </p:nvSpPr>
        <p:spPr>
          <a:xfrm>
            <a:off x="4401681" y="200377"/>
            <a:ext cx="321495" cy="318581"/>
          </a:xfrm>
          <a:prstGeom prst="ellipse">
            <a:avLst/>
          </a:prstGeom>
          <a:gradFill flip="none" rotWithShape="1">
            <a:gsLst>
              <a:gs pos="100000">
                <a:srgbClr val="0F266C"/>
              </a:gs>
              <a:gs pos="0">
                <a:srgbClr val="3A77EA"/>
              </a:gs>
              <a:gs pos="100000">
                <a:srgbClr val="0C2164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A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5" name="4 Elipse">
            <a:hlinkClick r:id="rId3" action="ppaction://hlinksldjump"/>
          </p:cNvPr>
          <p:cNvSpPr/>
          <p:nvPr/>
        </p:nvSpPr>
        <p:spPr>
          <a:xfrm>
            <a:off x="5012521" y="327809"/>
            <a:ext cx="321495" cy="318581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C2164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B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6" name="5 Elipse">
            <a:hlinkClick r:id="rId4" action="ppaction://hlinksldjump"/>
          </p:cNvPr>
          <p:cNvSpPr/>
          <p:nvPr/>
        </p:nvSpPr>
        <p:spPr>
          <a:xfrm>
            <a:off x="5526913" y="518958"/>
            <a:ext cx="321495" cy="318581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C2164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C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7" name="6 Elipse">
            <a:hlinkClick r:id="rId5" action="ppaction://hlinksldjump"/>
          </p:cNvPr>
          <p:cNvSpPr/>
          <p:nvPr/>
        </p:nvSpPr>
        <p:spPr>
          <a:xfrm>
            <a:off x="5977006" y="839224"/>
            <a:ext cx="321495" cy="318581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C2164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D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8" name="7 Elipse">
            <a:hlinkClick r:id="rId6" action="ppaction://hlinksldjump"/>
          </p:cNvPr>
          <p:cNvSpPr/>
          <p:nvPr/>
        </p:nvSpPr>
        <p:spPr>
          <a:xfrm>
            <a:off x="6298501" y="1219837"/>
            <a:ext cx="321495" cy="318581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C2164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E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9" name="8 Elipse">
            <a:hlinkClick r:id="rId7" action="ppaction://hlinksldjump"/>
          </p:cNvPr>
          <p:cNvSpPr/>
          <p:nvPr/>
        </p:nvSpPr>
        <p:spPr>
          <a:xfrm>
            <a:off x="6555697" y="1700282"/>
            <a:ext cx="321495" cy="318581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C2164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F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10" name="9 Elipse">
            <a:hlinkClick r:id="rId8" action="ppaction://hlinksldjump"/>
          </p:cNvPr>
          <p:cNvSpPr/>
          <p:nvPr/>
        </p:nvSpPr>
        <p:spPr>
          <a:xfrm>
            <a:off x="6652145" y="2207438"/>
            <a:ext cx="321495" cy="318581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C2164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G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11" name="10 Elipse">
            <a:hlinkClick r:id="rId9" action="ppaction://hlinksldjump"/>
          </p:cNvPr>
          <p:cNvSpPr/>
          <p:nvPr/>
        </p:nvSpPr>
        <p:spPr>
          <a:xfrm>
            <a:off x="6623489" y="2761496"/>
            <a:ext cx="321495" cy="318581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C2164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H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12" name="11 Elipse">
            <a:hlinkClick r:id="rId10" action="ppaction://hlinksldjump"/>
          </p:cNvPr>
          <p:cNvSpPr/>
          <p:nvPr/>
        </p:nvSpPr>
        <p:spPr>
          <a:xfrm>
            <a:off x="6480954" y="3298334"/>
            <a:ext cx="321495" cy="318581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C2164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I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13" name="12 Elipse">
            <a:hlinkClick r:id="rId11" action="ppaction://hlinksldjump"/>
          </p:cNvPr>
          <p:cNvSpPr/>
          <p:nvPr/>
        </p:nvSpPr>
        <p:spPr>
          <a:xfrm>
            <a:off x="6159516" y="3795994"/>
            <a:ext cx="321495" cy="318581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C2164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J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14" name="13 Elipse">
            <a:hlinkClick r:id="rId12" action="ppaction://hlinksldjump"/>
          </p:cNvPr>
          <p:cNvSpPr/>
          <p:nvPr/>
        </p:nvSpPr>
        <p:spPr>
          <a:xfrm>
            <a:off x="5419116" y="4417718"/>
            <a:ext cx="321495" cy="318581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C2164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L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15" name="14 Elipse">
            <a:hlinkClick r:id="rId13" action="ppaction://hlinksldjump"/>
          </p:cNvPr>
          <p:cNvSpPr/>
          <p:nvPr/>
        </p:nvSpPr>
        <p:spPr>
          <a:xfrm>
            <a:off x="4965105" y="4594224"/>
            <a:ext cx="321495" cy="318581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C2164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M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16" name="15 Elipse">
            <a:hlinkClick r:id="rId14" action="ppaction://hlinksldjump"/>
          </p:cNvPr>
          <p:cNvSpPr/>
          <p:nvPr/>
        </p:nvSpPr>
        <p:spPr>
          <a:xfrm>
            <a:off x="4480756" y="4689580"/>
            <a:ext cx="321495" cy="318581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C2164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N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17" name="16 Elipse">
            <a:hlinkClick r:id="rId15" action="ppaction://hlinksldjump"/>
          </p:cNvPr>
          <p:cNvSpPr/>
          <p:nvPr/>
        </p:nvSpPr>
        <p:spPr>
          <a:xfrm>
            <a:off x="3999411" y="4611440"/>
            <a:ext cx="321495" cy="318581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C2164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Ñ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18" name="17 Elipse">
            <a:hlinkClick r:id="rId16" action="ppaction://hlinksldjump"/>
          </p:cNvPr>
          <p:cNvSpPr/>
          <p:nvPr/>
        </p:nvSpPr>
        <p:spPr>
          <a:xfrm>
            <a:off x="3533645" y="4454542"/>
            <a:ext cx="321495" cy="318581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C2164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O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19" name="18 Elipse">
            <a:hlinkClick r:id="rId17" action="ppaction://hlinksldjump"/>
          </p:cNvPr>
          <p:cNvSpPr/>
          <p:nvPr/>
        </p:nvSpPr>
        <p:spPr>
          <a:xfrm>
            <a:off x="3095732" y="4209353"/>
            <a:ext cx="321495" cy="318581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C2164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P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20" name="19 Elipse">
            <a:hlinkClick r:id="rId18" action="ppaction://hlinksldjump"/>
          </p:cNvPr>
          <p:cNvSpPr/>
          <p:nvPr/>
        </p:nvSpPr>
        <p:spPr>
          <a:xfrm>
            <a:off x="2723818" y="3918281"/>
            <a:ext cx="321495" cy="318581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C2164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Q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21" name="20 Elipse">
            <a:hlinkClick r:id="rId19" action="ppaction://hlinksldjump"/>
          </p:cNvPr>
          <p:cNvSpPr/>
          <p:nvPr/>
        </p:nvSpPr>
        <p:spPr>
          <a:xfrm>
            <a:off x="2454442" y="3529060"/>
            <a:ext cx="321495" cy="318581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C2164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R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22" name="21 Elipse">
            <a:hlinkClick r:id="rId20" action="ppaction://hlinksldjump"/>
          </p:cNvPr>
          <p:cNvSpPr/>
          <p:nvPr/>
        </p:nvSpPr>
        <p:spPr>
          <a:xfrm>
            <a:off x="2258472" y="3084731"/>
            <a:ext cx="321495" cy="318581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C2164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S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23" name="22 Elipse">
            <a:hlinkClick r:id="rId21" action="ppaction://hlinksldjump"/>
          </p:cNvPr>
          <p:cNvSpPr/>
          <p:nvPr/>
        </p:nvSpPr>
        <p:spPr>
          <a:xfrm>
            <a:off x="2168840" y="2597455"/>
            <a:ext cx="321495" cy="318581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C2164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Arial Black" pitchFamily="34" charset="0"/>
              </a:rPr>
              <a:t>T</a:t>
            </a:r>
          </a:p>
        </p:txBody>
      </p:sp>
      <p:sp>
        <p:nvSpPr>
          <p:cNvPr id="24" name="23 Elipse">
            <a:hlinkClick r:id="rId22" action="ppaction://hlinksldjump"/>
          </p:cNvPr>
          <p:cNvSpPr/>
          <p:nvPr/>
        </p:nvSpPr>
        <p:spPr>
          <a:xfrm>
            <a:off x="5812622" y="4201300"/>
            <a:ext cx="321495" cy="318581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C2164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Arial Black" pitchFamily="34" charset="0"/>
              </a:rPr>
              <a:t>K</a:t>
            </a:r>
          </a:p>
        </p:txBody>
      </p:sp>
      <p:sp>
        <p:nvSpPr>
          <p:cNvPr id="25" name="24 Elipse">
            <a:hlinkClick r:id="rId23" action="ppaction://hlinksldjump"/>
          </p:cNvPr>
          <p:cNvSpPr/>
          <p:nvPr/>
        </p:nvSpPr>
        <p:spPr>
          <a:xfrm>
            <a:off x="2186213" y="2151442"/>
            <a:ext cx="321495" cy="318581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C2164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U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26" name="25 Elipse">
            <a:hlinkClick r:id="rId24" action="ppaction://hlinksldjump"/>
          </p:cNvPr>
          <p:cNvSpPr/>
          <p:nvPr/>
        </p:nvSpPr>
        <p:spPr>
          <a:xfrm>
            <a:off x="2277468" y="1662389"/>
            <a:ext cx="321495" cy="318581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C2164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V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27" name="26 Elipse">
            <a:hlinkClick r:id="rId25" action="ppaction://hlinksldjump"/>
          </p:cNvPr>
          <p:cNvSpPr/>
          <p:nvPr/>
        </p:nvSpPr>
        <p:spPr>
          <a:xfrm>
            <a:off x="2507708" y="1171881"/>
            <a:ext cx="321495" cy="318581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C2164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W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28" name="27 Elipse">
            <a:hlinkClick r:id="rId26" action="ppaction://hlinksldjump"/>
          </p:cNvPr>
          <p:cNvSpPr/>
          <p:nvPr/>
        </p:nvSpPr>
        <p:spPr>
          <a:xfrm>
            <a:off x="2826356" y="773823"/>
            <a:ext cx="321495" cy="318581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C2164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X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29" name="28 Elipse">
            <a:hlinkClick r:id="rId27" action="ppaction://hlinksldjump"/>
          </p:cNvPr>
          <p:cNvSpPr/>
          <p:nvPr/>
        </p:nvSpPr>
        <p:spPr>
          <a:xfrm>
            <a:off x="3239106" y="455242"/>
            <a:ext cx="321495" cy="318581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C2164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Y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30" name="29 Elipse">
            <a:hlinkClick r:id="rId28" action="ppaction://hlinksldjump"/>
          </p:cNvPr>
          <p:cNvSpPr/>
          <p:nvPr/>
        </p:nvSpPr>
        <p:spPr>
          <a:xfrm>
            <a:off x="3777564" y="292608"/>
            <a:ext cx="321495" cy="318581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C2164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Z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31" name="30 Rectángulo redondeado"/>
          <p:cNvSpPr/>
          <p:nvPr/>
        </p:nvSpPr>
        <p:spPr>
          <a:xfrm>
            <a:off x="794488" y="5301240"/>
            <a:ext cx="288000" cy="2880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A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32" name="31 Rectángulo redondeado"/>
          <p:cNvSpPr/>
          <p:nvPr/>
        </p:nvSpPr>
        <p:spPr>
          <a:xfrm>
            <a:off x="1364736" y="5301240"/>
            <a:ext cx="288000" cy="2880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B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33" name="32 Rectángulo redondeado"/>
          <p:cNvSpPr/>
          <p:nvPr/>
        </p:nvSpPr>
        <p:spPr>
          <a:xfrm>
            <a:off x="1927160" y="5301240"/>
            <a:ext cx="288000" cy="2880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C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34" name="33 Rectángulo redondeado"/>
          <p:cNvSpPr/>
          <p:nvPr/>
        </p:nvSpPr>
        <p:spPr>
          <a:xfrm>
            <a:off x="2483768" y="5309640"/>
            <a:ext cx="288000" cy="2880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D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35" name="34 Rectángulo redondeado"/>
          <p:cNvSpPr/>
          <p:nvPr/>
        </p:nvSpPr>
        <p:spPr>
          <a:xfrm>
            <a:off x="3011449" y="5309191"/>
            <a:ext cx="288000" cy="2880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E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36" name="35 Rectángulo redondeado"/>
          <p:cNvSpPr/>
          <p:nvPr/>
        </p:nvSpPr>
        <p:spPr>
          <a:xfrm>
            <a:off x="3589536" y="5309640"/>
            <a:ext cx="288000" cy="2880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F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37" name="36 Rectángulo redondeado"/>
          <p:cNvSpPr/>
          <p:nvPr/>
        </p:nvSpPr>
        <p:spPr>
          <a:xfrm>
            <a:off x="4147348" y="5301240"/>
            <a:ext cx="288000" cy="2880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G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38" name="37 Rectángulo redondeado"/>
          <p:cNvSpPr/>
          <p:nvPr/>
        </p:nvSpPr>
        <p:spPr>
          <a:xfrm>
            <a:off x="4687084" y="5309640"/>
            <a:ext cx="288000" cy="2880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H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39" name="38 Rectángulo redondeado"/>
          <p:cNvSpPr/>
          <p:nvPr/>
        </p:nvSpPr>
        <p:spPr>
          <a:xfrm>
            <a:off x="5260840" y="5301240"/>
            <a:ext cx="288000" cy="2880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I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40" name="39 Rectángulo redondeado"/>
          <p:cNvSpPr/>
          <p:nvPr/>
        </p:nvSpPr>
        <p:spPr>
          <a:xfrm>
            <a:off x="5815375" y="5313289"/>
            <a:ext cx="288000" cy="2880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J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41" name="40 Rectángulo redondeado"/>
          <p:cNvSpPr/>
          <p:nvPr/>
        </p:nvSpPr>
        <p:spPr>
          <a:xfrm>
            <a:off x="6392721" y="5301240"/>
            <a:ext cx="288000" cy="2880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K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42" name="41 Rectángulo redondeado"/>
          <p:cNvSpPr/>
          <p:nvPr/>
        </p:nvSpPr>
        <p:spPr>
          <a:xfrm>
            <a:off x="6964553" y="5313289"/>
            <a:ext cx="288000" cy="2880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L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43" name="42 Rectángulo redondeado"/>
          <p:cNvSpPr/>
          <p:nvPr/>
        </p:nvSpPr>
        <p:spPr>
          <a:xfrm>
            <a:off x="7526336" y="5313289"/>
            <a:ext cx="288000" cy="2880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M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44" name="43 Rectángulo redondeado"/>
          <p:cNvSpPr/>
          <p:nvPr/>
        </p:nvSpPr>
        <p:spPr>
          <a:xfrm>
            <a:off x="8057568" y="5301240"/>
            <a:ext cx="288000" cy="2880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N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45" name="44 Rectángulo redondeado"/>
          <p:cNvSpPr/>
          <p:nvPr/>
        </p:nvSpPr>
        <p:spPr>
          <a:xfrm>
            <a:off x="1076736" y="6021320"/>
            <a:ext cx="288000" cy="2880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Ñ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46" name="45 Rectángulo redondeado"/>
          <p:cNvSpPr/>
          <p:nvPr/>
        </p:nvSpPr>
        <p:spPr>
          <a:xfrm>
            <a:off x="1639160" y="6021320"/>
            <a:ext cx="288000" cy="2880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O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47" name="46 Rectángulo redondeado"/>
          <p:cNvSpPr/>
          <p:nvPr/>
        </p:nvSpPr>
        <p:spPr>
          <a:xfrm>
            <a:off x="2229307" y="6019477"/>
            <a:ext cx="288000" cy="2880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P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48" name="47 Rectángulo redondeado"/>
          <p:cNvSpPr/>
          <p:nvPr/>
        </p:nvSpPr>
        <p:spPr>
          <a:xfrm>
            <a:off x="2781528" y="6017634"/>
            <a:ext cx="288000" cy="2880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Q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49" name="48 Rectángulo redondeado"/>
          <p:cNvSpPr/>
          <p:nvPr/>
        </p:nvSpPr>
        <p:spPr>
          <a:xfrm>
            <a:off x="3299449" y="6021320"/>
            <a:ext cx="288000" cy="2880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R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50" name="49 Rectángulo redondeado"/>
          <p:cNvSpPr/>
          <p:nvPr/>
        </p:nvSpPr>
        <p:spPr>
          <a:xfrm>
            <a:off x="3877536" y="6021320"/>
            <a:ext cx="288000" cy="2880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S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51" name="50 Rectángulo redondeado"/>
          <p:cNvSpPr/>
          <p:nvPr/>
        </p:nvSpPr>
        <p:spPr>
          <a:xfrm>
            <a:off x="4406180" y="6017634"/>
            <a:ext cx="288000" cy="2880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T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52" name="51 Rectángulo redondeado"/>
          <p:cNvSpPr/>
          <p:nvPr/>
        </p:nvSpPr>
        <p:spPr>
          <a:xfrm>
            <a:off x="4981852" y="6015791"/>
            <a:ext cx="288000" cy="2880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U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53" name="52 Rectángulo redondeado"/>
          <p:cNvSpPr/>
          <p:nvPr/>
        </p:nvSpPr>
        <p:spPr>
          <a:xfrm>
            <a:off x="5543660" y="6004220"/>
            <a:ext cx="288000" cy="2880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V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54" name="53 Rectángulo redondeado"/>
          <p:cNvSpPr/>
          <p:nvPr/>
        </p:nvSpPr>
        <p:spPr>
          <a:xfrm>
            <a:off x="6134117" y="6011592"/>
            <a:ext cx="288000" cy="2880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W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55" name="54 Rectángulo redondeado"/>
          <p:cNvSpPr/>
          <p:nvPr/>
        </p:nvSpPr>
        <p:spPr>
          <a:xfrm>
            <a:off x="6693675" y="6011592"/>
            <a:ext cx="288000" cy="2880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X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56" name="55 Rectángulo redondeado"/>
          <p:cNvSpPr/>
          <p:nvPr/>
        </p:nvSpPr>
        <p:spPr>
          <a:xfrm>
            <a:off x="7252553" y="6004220"/>
            <a:ext cx="288000" cy="2880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Y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57" name="56 Rectángulo redondeado"/>
          <p:cNvSpPr/>
          <p:nvPr/>
        </p:nvSpPr>
        <p:spPr>
          <a:xfrm>
            <a:off x="7769568" y="6000056"/>
            <a:ext cx="288000" cy="2880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Z</a:t>
            </a:r>
            <a:endParaRPr lang="es-ES" dirty="0">
              <a:latin typeface="Arial Black" pitchFamily="34" charset="0"/>
            </a:endParaRPr>
          </a:p>
        </p:txBody>
      </p:sp>
      <p:pic>
        <p:nvPicPr>
          <p:cNvPr id="58" name="57 Imagen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24" y="5603409"/>
            <a:ext cx="252000" cy="252000"/>
          </a:xfrm>
          <a:prstGeom prst="rect">
            <a:avLst/>
          </a:prstGeom>
        </p:spPr>
      </p:pic>
      <p:pic>
        <p:nvPicPr>
          <p:cNvPr id="59" name="58 Imagen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00" y="5603409"/>
            <a:ext cx="252000" cy="252000"/>
          </a:xfrm>
          <a:prstGeom prst="rect">
            <a:avLst/>
          </a:prstGeom>
        </p:spPr>
      </p:pic>
      <p:pic>
        <p:nvPicPr>
          <p:cNvPr id="60" name="59 Imagen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456" y="5611809"/>
            <a:ext cx="252000" cy="252000"/>
          </a:xfrm>
          <a:prstGeom prst="rect">
            <a:avLst/>
          </a:prstGeom>
        </p:spPr>
      </p:pic>
      <p:pic>
        <p:nvPicPr>
          <p:cNvPr id="61" name="60 Imagen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664" y="5611809"/>
            <a:ext cx="252000" cy="252000"/>
          </a:xfrm>
          <a:prstGeom prst="rect">
            <a:avLst/>
          </a:prstGeom>
        </p:spPr>
      </p:pic>
      <p:pic>
        <p:nvPicPr>
          <p:cNvPr id="62" name="61 Imagen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629" y="5611809"/>
            <a:ext cx="252000" cy="252000"/>
          </a:xfrm>
          <a:prstGeom prst="rect">
            <a:avLst/>
          </a:prstGeom>
        </p:spPr>
      </p:pic>
      <p:pic>
        <p:nvPicPr>
          <p:cNvPr id="63" name="62 Imagen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256" y="5611809"/>
            <a:ext cx="252000" cy="252000"/>
          </a:xfrm>
          <a:prstGeom prst="rect">
            <a:avLst/>
          </a:prstGeom>
        </p:spPr>
      </p:pic>
      <p:pic>
        <p:nvPicPr>
          <p:cNvPr id="64" name="63 Imagen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609" y="5611809"/>
            <a:ext cx="252000" cy="252000"/>
          </a:xfrm>
          <a:prstGeom prst="rect">
            <a:avLst/>
          </a:prstGeom>
        </p:spPr>
      </p:pic>
      <p:pic>
        <p:nvPicPr>
          <p:cNvPr id="65" name="64 Imagen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612" y="5611809"/>
            <a:ext cx="252000" cy="252000"/>
          </a:xfrm>
          <a:prstGeom prst="rect">
            <a:avLst/>
          </a:prstGeom>
        </p:spPr>
      </p:pic>
      <p:pic>
        <p:nvPicPr>
          <p:cNvPr id="66" name="65 Imagen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237" y="5611809"/>
            <a:ext cx="252000" cy="252000"/>
          </a:xfrm>
          <a:prstGeom prst="rect">
            <a:avLst/>
          </a:prstGeom>
        </p:spPr>
      </p:pic>
      <p:pic>
        <p:nvPicPr>
          <p:cNvPr id="67" name="66 Imagen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848" y="5611809"/>
            <a:ext cx="252000" cy="252000"/>
          </a:xfrm>
          <a:prstGeom prst="rect">
            <a:avLst/>
          </a:prstGeom>
        </p:spPr>
      </p:pic>
      <p:pic>
        <p:nvPicPr>
          <p:cNvPr id="68" name="67 Imagen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536" y="5619654"/>
            <a:ext cx="252000" cy="252000"/>
          </a:xfrm>
          <a:prstGeom prst="rect">
            <a:avLst/>
          </a:prstGeom>
        </p:spPr>
      </p:pic>
      <p:pic>
        <p:nvPicPr>
          <p:cNvPr id="69" name="68 Imagen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912" y="5619654"/>
            <a:ext cx="252000" cy="252000"/>
          </a:xfrm>
          <a:prstGeom prst="rect">
            <a:avLst/>
          </a:prstGeom>
        </p:spPr>
      </p:pic>
      <p:pic>
        <p:nvPicPr>
          <p:cNvPr id="70" name="69 Imagen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224" y="5619654"/>
            <a:ext cx="252000" cy="252000"/>
          </a:xfrm>
          <a:prstGeom prst="rect">
            <a:avLst/>
          </a:prstGeom>
        </p:spPr>
      </p:pic>
      <p:pic>
        <p:nvPicPr>
          <p:cNvPr id="71" name="70 Imagen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5619654"/>
            <a:ext cx="252000" cy="252000"/>
          </a:xfrm>
          <a:prstGeom prst="rect">
            <a:avLst/>
          </a:prstGeom>
        </p:spPr>
      </p:pic>
      <p:pic>
        <p:nvPicPr>
          <p:cNvPr id="72" name="71 Imagen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968" y="5619654"/>
            <a:ext cx="252000" cy="252000"/>
          </a:xfrm>
          <a:prstGeom prst="rect">
            <a:avLst/>
          </a:prstGeom>
        </p:spPr>
      </p:pic>
      <p:pic>
        <p:nvPicPr>
          <p:cNvPr id="73" name="72 Imagen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32" y="5619654"/>
            <a:ext cx="252000" cy="252000"/>
          </a:xfrm>
          <a:prstGeom prst="rect">
            <a:avLst/>
          </a:prstGeom>
        </p:spPr>
      </p:pic>
      <p:pic>
        <p:nvPicPr>
          <p:cNvPr id="74" name="73 Imagen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032" y="5611809"/>
            <a:ext cx="252000" cy="252000"/>
          </a:xfrm>
          <a:prstGeom prst="rect">
            <a:avLst/>
          </a:prstGeom>
        </p:spPr>
      </p:pic>
      <p:pic>
        <p:nvPicPr>
          <p:cNvPr id="75" name="74 Imagen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096" y="5611809"/>
            <a:ext cx="252000" cy="252000"/>
          </a:xfrm>
          <a:prstGeom prst="rect">
            <a:avLst/>
          </a:prstGeom>
        </p:spPr>
      </p:pic>
      <p:pic>
        <p:nvPicPr>
          <p:cNvPr id="76" name="75 Imagen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096" y="5619654"/>
            <a:ext cx="252000" cy="252000"/>
          </a:xfrm>
          <a:prstGeom prst="rect">
            <a:avLst/>
          </a:prstGeom>
        </p:spPr>
      </p:pic>
      <p:pic>
        <p:nvPicPr>
          <p:cNvPr id="77" name="76 Imagen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160" y="5619654"/>
            <a:ext cx="252000" cy="252000"/>
          </a:xfrm>
          <a:prstGeom prst="rect">
            <a:avLst/>
          </a:prstGeom>
        </p:spPr>
      </p:pic>
      <p:pic>
        <p:nvPicPr>
          <p:cNvPr id="78" name="77 Imagen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21" y="5611809"/>
            <a:ext cx="252000" cy="252000"/>
          </a:xfrm>
          <a:prstGeom prst="rect">
            <a:avLst/>
          </a:prstGeom>
        </p:spPr>
      </p:pic>
      <p:pic>
        <p:nvPicPr>
          <p:cNvPr id="79" name="78 Imagen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697" y="5611809"/>
            <a:ext cx="252000" cy="252000"/>
          </a:xfrm>
          <a:prstGeom prst="rect">
            <a:avLst/>
          </a:prstGeom>
        </p:spPr>
      </p:pic>
      <p:pic>
        <p:nvPicPr>
          <p:cNvPr id="80" name="79 Imagen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580" y="5619654"/>
            <a:ext cx="252000" cy="252000"/>
          </a:xfrm>
          <a:prstGeom prst="rect">
            <a:avLst/>
          </a:prstGeom>
        </p:spPr>
      </p:pic>
      <p:pic>
        <p:nvPicPr>
          <p:cNvPr id="81" name="80 Imagen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619654"/>
            <a:ext cx="252000" cy="252000"/>
          </a:xfrm>
          <a:prstGeom prst="rect">
            <a:avLst/>
          </a:prstGeom>
        </p:spPr>
      </p:pic>
      <p:pic>
        <p:nvPicPr>
          <p:cNvPr id="82" name="81 Imagen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104" y="5619654"/>
            <a:ext cx="252000" cy="252000"/>
          </a:xfrm>
          <a:prstGeom prst="rect">
            <a:avLst/>
          </a:prstGeom>
        </p:spPr>
      </p:pic>
      <p:pic>
        <p:nvPicPr>
          <p:cNvPr id="83" name="82 Imagen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780" y="5619654"/>
            <a:ext cx="252000" cy="252000"/>
          </a:xfrm>
          <a:prstGeom prst="rect">
            <a:avLst/>
          </a:prstGeom>
        </p:spPr>
      </p:pic>
      <p:pic>
        <p:nvPicPr>
          <p:cNvPr id="84" name="83 Imagen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892" y="5619654"/>
            <a:ext cx="252000" cy="252000"/>
          </a:xfrm>
          <a:prstGeom prst="rect">
            <a:avLst/>
          </a:prstGeom>
        </p:spPr>
      </p:pic>
      <p:pic>
        <p:nvPicPr>
          <p:cNvPr id="85" name="84 Imagen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568" y="5619654"/>
            <a:ext cx="252000" cy="252000"/>
          </a:xfrm>
          <a:prstGeom prst="rect">
            <a:avLst/>
          </a:prstGeom>
        </p:spPr>
      </p:pic>
      <p:pic>
        <p:nvPicPr>
          <p:cNvPr id="86" name="85 Imagen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903" y="6309320"/>
            <a:ext cx="252000" cy="252000"/>
          </a:xfrm>
          <a:prstGeom prst="rect">
            <a:avLst/>
          </a:prstGeom>
        </p:spPr>
      </p:pic>
      <p:pic>
        <p:nvPicPr>
          <p:cNvPr id="87" name="86 Imagen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79" y="6309320"/>
            <a:ext cx="252000" cy="252000"/>
          </a:xfrm>
          <a:prstGeom prst="rect">
            <a:avLst/>
          </a:prstGeom>
        </p:spPr>
      </p:pic>
      <p:pic>
        <p:nvPicPr>
          <p:cNvPr id="88" name="87 Imagen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224" y="6309320"/>
            <a:ext cx="252000" cy="252000"/>
          </a:xfrm>
          <a:prstGeom prst="rect">
            <a:avLst/>
          </a:prstGeom>
        </p:spPr>
      </p:pic>
      <p:pic>
        <p:nvPicPr>
          <p:cNvPr id="89" name="88 Imagen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900" y="6309320"/>
            <a:ext cx="252000" cy="252000"/>
          </a:xfrm>
          <a:prstGeom prst="rect">
            <a:avLst/>
          </a:prstGeom>
        </p:spPr>
      </p:pic>
      <p:pic>
        <p:nvPicPr>
          <p:cNvPr id="90" name="89 Imagen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936" y="6309320"/>
            <a:ext cx="252000" cy="252000"/>
          </a:xfrm>
          <a:prstGeom prst="rect">
            <a:avLst/>
          </a:prstGeom>
        </p:spPr>
      </p:pic>
      <p:pic>
        <p:nvPicPr>
          <p:cNvPr id="91" name="90 Imagen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612" y="6309320"/>
            <a:ext cx="252000" cy="252000"/>
          </a:xfrm>
          <a:prstGeom prst="rect">
            <a:avLst/>
          </a:prstGeom>
        </p:spPr>
      </p:pic>
      <p:pic>
        <p:nvPicPr>
          <p:cNvPr id="92" name="91 Imagen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393" y="6309320"/>
            <a:ext cx="252000" cy="252000"/>
          </a:xfrm>
          <a:prstGeom prst="rect">
            <a:avLst/>
          </a:prstGeom>
        </p:spPr>
      </p:pic>
      <p:pic>
        <p:nvPicPr>
          <p:cNvPr id="93" name="92 Imagen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069" y="6309320"/>
            <a:ext cx="252000" cy="252000"/>
          </a:xfrm>
          <a:prstGeom prst="rect">
            <a:avLst/>
          </a:prstGeom>
        </p:spPr>
      </p:pic>
      <p:pic>
        <p:nvPicPr>
          <p:cNvPr id="94" name="93 Imagen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410" y="6309320"/>
            <a:ext cx="252000" cy="252000"/>
          </a:xfrm>
          <a:prstGeom prst="rect">
            <a:avLst/>
          </a:prstGeom>
        </p:spPr>
      </p:pic>
      <p:pic>
        <p:nvPicPr>
          <p:cNvPr id="95" name="94 Imagen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086" y="6309320"/>
            <a:ext cx="252000" cy="252000"/>
          </a:xfrm>
          <a:prstGeom prst="rect">
            <a:avLst/>
          </a:prstGeom>
        </p:spPr>
      </p:pic>
      <p:pic>
        <p:nvPicPr>
          <p:cNvPr id="96" name="95 Imagen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512" y="6309320"/>
            <a:ext cx="252000" cy="252000"/>
          </a:xfrm>
          <a:prstGeom prst="rect">
            <a:avLst/>
          </a:prstGeom>
        </p:spPr>
      </p:pic>
      <p:pic>
        <p:nvPicPr>
          <p:cNvPr id="97" name="96 Imagen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188" y="6309320"/>
            <a:ext cx="252000" cy="252000"/>
          </a:xfrm>
          <a:prstGeom prst="rect">
            <a:avLst/>
          </a:prstGeom>
        </p:spPr>
      </p:pic>
      <p:pic>
        <p:nvPicPr>
          <p:cNvPr id="98" name="97 Imagen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268" y="6309320"/>
            <a:ext cx="252000" cy="252000"/>
          </a:xfrm>
          <a:prstGeom prst="rect">
            <a:avLst/>
          </a:prstGeom>
        </p:spPr>
      </p:pic>
      <p:pic>
        <p:nvPicPr>
          <p:cNvPr id="99" name="98 Imagen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44" y="6309320"/>
            <a:ext cx="252000" cy="252000"/>
          </a:xfrm>
          <a:prstGeom prst="rect">
            <a:avLst/>
          </a:prstGeom>
        </p:spPr>
      </p:pic>
      <p:pic>
        <p:nvPicPr>
          <p:cNvPr id="100" name="99 Imagen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845" y="6309320"/>
            <a:ext cx="252000" cy="252000"/>
          </a:xfrm>
          <a:prstGeom prst="rect">
            <a:avLst/>
          </a:prstGeom>
        </p:spPr>
      </p:pic>
      <p:pic>
        <p:nvPicPr>
          <p:cNvPr id="101" name="100 Imagen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521" y="6309320"/>
            <a:ext cx="252000" cy="252000"/>
          </a:xfrm>
          <a:prstGeom prst="rect">
            <a:avLst/>
          </a:prstGeom>
        </p:spPr>
      </p:pic>
      <p:pic>
        <p:nvPicPr>
          <p:cNvPr id="102" name="101 Imagen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187" y="6309320"/>
            <a:ext cx="252000" cy="252000"/>
          </a:xfrm>
          <a:prstGeom prst="rect">
            <a:avLst/>
          </a:prstGeom>
        </p:spPr>
      </p:pic>
      <p:pic>
        <p:nvPicPr>
          <p:cNvPr id="103" name="102 Imagen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863" y="6309320"/>
            <a:ext cx="252000" cy="252000"/>
          </a:xfrm>
          <a:prstGeom prst="rect">
            <a:avLst/>
          </a:prstGeom>
        </p:spPr>
      </p:pic>
      <p:pic>
        <p:nvPicPr>
          <p:cNvPr id="104" name="103 Imagen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494" y="6309320"/>
            <a:ext cx="252000" cy="252000"/>
          </a:xfrm>
          <a:prstGeom prst="rect">
            <a:avLst/>
          </a:prstGeom>
        </p:spPr>
      </p:pic>
      <p:pic>
        <p:nvPicPr>
          <p:cNvPr id="105" name="104 Imagen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170" y="6309320"/>
            <a:ext cx="252000" cy="252000"/>
          </a:xfrm>
          <a:prstGeom prst="rect">
            <a:avLst/>
          </a:prstGeom>
        </p:spPr>
      </p:pic>
      <p:pic>
        <p:nvPicPr>
          <p:cNvPr id="106" name="105 Imagen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865" y="6309320"/>
            <a:ext cx="252000" cy="252000"/>
          </a:xfrm>
          <a:prstGeom prst="rect">
            <a:avLst/>
          </a:prstGeom>
        </p:spPr>
      </p:pic>
      <p:pic>
        <p:nvPicPr>
          <p:cNvPr id="107" name="106 Imagen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541" y="6309320"/>
            <a:ext cx="252000" cy="252000"/>
          </a:xfrm>
          <a:prstGeom prst="rect">
            <a:avLst/>
          </a:prstGeom>
        </p:spPr>
      </p:pic>
      <p:pic>
        <p:nvPicPr>
          <p:cNvPr id="108" name="107 Imagen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104" y="6309320"/>
            <a:ext cx="252000" cy="252000"/>
          </a:xfrm>
          <a:prstGeom prst="rect">
            <a:avLst/>
          </a:prstGeom>
        </p:spPr>
      </p:pic>
      <p:pic>
        <p:nvPicPr>
          <p:cNvPr id="109" name="108 Imagen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80" y="6309320"/>
            <a:ext cx="252000" cy="252000"/>
          </a:xfrm>
          <a:prstGeom prst="rect">
            <a:avLst/>
          </a:prstGeom>
        </p:spPr>
      </p:pic>
      <p:pic>
        <p:nvPicPr>
          <p:cNvPr id="110" name="109 Imagen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660" y="6309320"/>
            <a:ext cx="252000" cy="252000"/>
          </a:xfrm>
          <a:prstGeom prst="rect">
            <a:avLst/>
          </a:prstGeom>
        </p:spPr>
      </p:pic>
      <p:pic>
        <p:nvPicPr>
          <p:cNvPr id="111" name="110 Imagen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336" y="6309320"/>
            <a:ext cx="252000" cy="252000"/>
          </a:xfrm>
          <a:prstGeom prst="rect">
            <a:avLst/>
          </a:prstGeom>
        </p:spPr>
      </p:pic>
      <p:pic>
        <p:nvPicPr>
          <p:cNvPr id="2" name="1 Imagen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673" y="66557"/>
            <a:ext cx="304762" cy="304762"/>
          </a:xfrm>
          <a:prstGeom prst="rect">
            <a:avLst/>
          </a:prstGeom>
        </p:spPr>
      </p:pic>
      <p:sp>
        <p:nvSpPr>
          <p:cNvPr id="193" name="192 Rectángulo"/>
          <p:cNvSpPr/>
          <p:nvPr/>
        </p:nvSpPr>
        <p:spPr>
          <a:xfrm>
            <a:off x="395536" y="404664"/>
            <a:ext cx="136815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Jugador 1</a:t>
            </a:r>
            <a:endParaRPr lang="es-ES" dirty="0"/>
          </a:p>
        </p:txBody>
      </p:sp>
      <p:sp>
        <p:nvSpPr>
          <p:cNvPr id="194" name="193 Rectángulo"/>
          <p:cNvSpPr/>
          <p:nvPr/>
        </p:nvSpPr>
        <p:spPr>
          <a:xfrm>
            <a:off x="395536" y="764704"/>
            <a:ext cx="1368152" cy="2880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hlinkClick r:id="rId32" action="ppaction://hlinksldjump"/>
              </a:rPr>
              <a:t>Jugador 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0335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BE51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F191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BE51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F1919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BE51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F1919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BE51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F1919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BE51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F1919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BE51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F1919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BE51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F1919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BE51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F1919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BE51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F1919"/>
                                      </p:to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BE51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F1919"/>
                                      </p:to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BE51"/>
                                      </p:to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F1919"/>
                                      </p:to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BE51"/>
                                      </p:to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F1919"/>
                                      </p:to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BE51"/>
                                      </p:to>
                                    </p:animClr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F1919"/>
                                      </p:to>
                                    </p:animClr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BE51"/>
                                      </p:to>
                                    </p:animClr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F1919"/>
                                      </p:to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BE51"/>
                                      </p:to>
                                    </p:animClr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F1919"/>
                                      </p:to>
                                    </p:animClr>
                                    <p:set>
                                      <p:cBhvr>
                                        <p:cTn id="2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BE51"/>
                                      </p:to>
                                    </p:animClr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F1919"/>
                                      </p:to>
                                    </p:animClr>
                                    <p:set>
                                      <p:cBhvr>
                                        <p:cTn id="2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BE51"/>
                                      </p:to>
                                    </p:animClr>
                                    <p:set>
                                      <p:cBhvr>
                                        <p:cTn id="2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F1919"/>
                                      </p:to>
                                    </p:animClr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BE51"/>
                                      </p:to>
                                    </p:animClr>
                                    <p:set>
                                      <p:cBhvr>
                                        <p:cTn id="2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F1919"/>
                                      </p:to>
                                    </p:animClr>
                                    <p:set>
                                      <p:cBhvr>
                                        <p:cTn id="2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BE51"/>
                                      </p:to>
                                    </p:animClr>
                                    <p:set>
                                      <p:cBhvr>
                                        <p:cTn id="2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F1919"/>
                                      </p:to>
                                    </p:animClr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BE51"/>
                                      </p:to>
                                    </p:animClr>
                                    <p:set>
                                      <p:cBhvr>
                                        <p:cTn id="2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F1919"/>
                                      </p:to>
                                    </p:animClr>
                                    <p:set>
                                      <p:cBhvr>
                                        <p:cTn id="2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BE51"/>
                                      </p:to>
                                    </p:animClr>
                                    <p:set>
                                      <p:cBhvr>
                                        <p:cTn id="2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F1919"/>
                                      </p:to>
                                    </p:animClr>
                                    <p:set>
                                      <p:cBhvr>
                                        <p:cTn id="2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BE51"/>
                                      </p:to>
                                    </p:animClr>
                                    <p:set>
                                      <p:cBhvr>
                                        <p:cTn id="3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>
                      <p:stCondLst>
                        <p:cond delay="0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F1919"/>
                                      </p:to>
                                    </p:animClr>
                                    <p:set>
                                      <p:cBhvr>
                                        <p:cTn id="3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310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1" fill="hold">
                      <p:stCondLst>
                        <p:cond delay="0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BE51"/>
                                      </p:to>
                                    </p:animClr>
                                    <p:set>
                                      <p:cBhvr>
                                        <p:cTn id="3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F1919"/>
                                      </p:to>
                                    </p:animClr>
                                    <p:set>
                                      <p:cBhvr>
                                        <p:cTn id="3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>
                      <p:stCondLst>
                        <p:cond delay="0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BE51"/>
                                      </p:to>
                                    </p:animClr>
                                    <p:set>
                                      <p:cBhvr>
                                        <p:cTn id="3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331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2" fill="hold">
                      <p:stCondLst>
                        <p:cond delay="0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F1919"/>
                                      </p:to>
                                    </p:animClr>
                                    <p:set>
                                      <p:cBhvr>
                                        <p:cTn id="3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BE51"/>
                                      </p:to>
                                    </p:animClr>
                                    <p:set>
                                      <p:cBhvr>
                                        <p:cTn id="3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45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6" fill="hold">
                      <p:stCondLst>
                        <p:cond delay="0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F1919"/>
                                      </p:to>
                                    </p:animClr>
                                    <p:set>
                                      <p:cBhvr>
                                        <p:cTn id="3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35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3" fill="hold">
                      <p:stCondLst>
                        <p:cond delay="0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BE51"/>
                                      </p:to>
                                    </p:animClr>
                                    <p:set>
                                      <p:cBhvr>
                                        <p:cTn id="3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F1919"/>
                                      </p:to>
                                    </p:animClr>
                                    <p:set>
                                      <p:cBhvr>
                                        <p:cTn id="3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BE51"/>
                                      </p:to>
                                    </p:animClr>
                                    <p:set>
                                      <p:cBhvr>
                                        <p:cTn id="3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373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4" fill="hold">
                      <p:stCondLst>
                        <p:cond delay="0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F1919"/>
                                      </p:to>
                                    </p:animClr>
                                    <p:set>
                                      <p:cBhvr>
                                        <p:cTn id="3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8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9" fill="hold">
                      <p:stCondLst>
                        <p:cond delay="0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9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7" fill="hold">
                      <p:stCondLst>
                        <p:cond delay="0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0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5" fill="hold">
                      <p:stCondLst>
                        <p:cond delay="0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1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3" fill="hold">
                      <p:stCondLst>
                        <p:cond delay="0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1" fill="hold">
                      <p:stCondLst>
                        <p:cond delay="0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9" fill="hold">
                      <p:stCondLst>
                        <p:cond delay="0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3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7" fill="hold">
                      <p:stCondLst>
                        <p:cond delay="0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6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1" fill="hold">
                      <p:stCondLst>
                        <p:cond delay="0"/>
                      </p:stCondLst>
                      <p:childTnLst>
                        <p:par>
                          <p:cTn id="462" fill="hold">
                            <p:stCondLst>
                              <p:cond delay="0"/>
                            </p:stCondLst>
                            <p:childTnLst>
                              <p:par>
                                <p:cTn id="4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6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9" fill="hold">
                      <p:stCondLst>
                        <p:cond delay="0"/>
                      </p:stCondLst>
                      <p:childTnLst>
                        <p:par>
                          <p:cTn id="470" fill="hold">
                            <p:stCondLst>
                              <p:cond delay="0"/>
                            </p:stCondLst>
                            <p:childTnLst>
                              <p:par>
                                <p:cTn id="4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7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7" fill="hold">
                      <p:stCondLst>
                        <p:cond delay="0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8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5" fill="hold">
                      <p:stCondLst>
                        <p:cond delay="0"/>
                      </p:stCondLst>
                      <p:childTnLst>
                        <p:par>
                          <p:cTn id="486" fill="hold">
                            <p:stCondLst>
                              <p:cond delay="0"/>
                            </p:stCondLst>
                            <p:childTnLst>
                              <p:par>
                                <p:cTn id="4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9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9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3" fill="hold">
                      <p:stCondLst>
                        <p:cond delay="0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0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1" fill="hold">
                      <p:stCondLst>
                        <p:cond delay="0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5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0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9" fill="hold">
                      <p:stCondLst>
                        <p:cond delay="0"/>
                      </p:stCondLst>
                      <p:childTnLst>
                        <p:par>
                          <p:cTn id="510" fill="hold">
                            <p:stCondLst>
                              <p:cond delay="0"/>
                            </p:stCondLst>
                            <p:childTnLst>
                              <p:par>
                                <p:cTn id="5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3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4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1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7" fill="hold">
                      <p:stCondLst>
                        <p:cond delay="0"/>
                      </p:stCondLst>
                      <p:childTnLst>
                        <p:par>
                          <p:cTn id="518" fill="hold">
                            <p:stCondLst>
                              <p:cond delay="0"/>
                            </p:stCondLst>
                            <p:childTnLst>
                              <p:par>
                                <p:cTn id="5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2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5" fill="hold">
                      <p:stCondLst>
                        <p:cond delay="0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3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3" fill="hold">
                      <p:stCondLst>
                        <p:cond delay="0"/>
                      </p:stCondLst>
                      <p:childTnLst>
                        <p:par>
                          <p:cTn id="534" fill="hold">
                            <p:stCondLst>
                              <p:cond delay="0"/>
                            </p:stCondLst>
                            <p:childTnLst>
                              <p:par>
                                <p:cTn id="5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4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1" fill="hold">
                      <p:stCondLst>
                        <p:cond delay="0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5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4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9" fill="hold">
                      <p:stCondLst>
                        <p:cond delay="0"/>
                      </p:stCondLst>
                      <p:childTnLst>
                        <p:par>
                          <p:cTn id="550" fill="hold">
                            <p:stCondLst>
                              <p:cond delay="0"/>
                            </p:stCondLst>
                            <p:childTnLst>
                              <p:par>
                                <p:cTn id="5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5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7" fill="hold">
                      <p:stCondLst>
                        <p:cond delay="0"/>
                      </p:stCondLst>
                      <p:childTnLst>
                        <p:par>
                          <p:cTn id="558" fill="hold">
                            <p:stCondLst>
                              <p:cond delay="0"/>
                            </p:stCondLst>
                            <p:childTnLst>
                              <p:par>
                                <p:cTn id="5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1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2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6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5" fill="hold">
                      <p:stCondLst>
                        <p:cond delay="0"/>
                      </p:stCondLst>
                      <p:childTnLst>
                        <p:par>
                          <p:cTn id="566" fill="hold">
                            <p:stCondLst>
                              <p:cond delay="0"/>
                            </p:stCondLst>
                            <p:childTnLst>
                              <p:par>
                                <p:cTn id="5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9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7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3" fill="hold">
                      <p:stCondLst>
                        <p:cond delay="0"/>
                      </p:stCondLst>
                      <p:childTnLst>
                        <p:par>
                          <p:cTn id="574" fill="hold">
                            <p:stCondLst>
                              <p:cond delay="0"/>
                            </p:stCondLst>
                            <p:childTnLst>
                              <p:par>
                                <p:cTn id="5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7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8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9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8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9" fill="hold">
                      <p:stCondLst>
                        <p:cond delay="0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3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96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7" fill="hold">
                      <p:stCondLst>
                        <p:cond delay="0"/>
                      </p:stCondLst>
                      <p:childTnLst>
                        <p:par>
                          <p:cTn id="598" fill="hold">
                            <p:stCondLst>
                              <p:cond delay="0"/>
                            </p:stCondLst>
                            <p:childTnLst>
                              <p:par>
                                <p:cTn id="5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602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3" fill="hold">
                      <p:stCondLst>
                        <p:cond delay="0"/>
                      </p:stCondLst>
                      <p:childTnLst>
                        <p:par>
                          <p:cTn id="604" fill="hold">
                            <p:stCondLst>
                              <p:cond delay="0"/>
                            </p:stCondLst>
                            <p:childTnLst>
                              <p:par>
                                <p:cTn id="6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608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9" fill="hold">
                      <p:stCondLst>
                        <p:cond delay="0"/>
                      </p:stCondLst>
                      <p:childTnLst>
                        <p:par>
                          <p:cTn id="610" fill="hold">
                            <p:stCondLst>
                              <p:cond delay="0"/>
                            </p:stCondLst>
                            <p:childTnLst>
                              <p:par>
                                <p:cTn id="6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620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1" fill="hold">
                      <p:stCondLst>
                        <p:cond delay="0"/>
                      </p:stCondLst>
                      <p:childTnLst>
                        <p:par>
                          <p:cTn id="622" fill="hold">
                            <p:stCondLst>
                              <p:cond delay="0"/>
                            </p:stCondLst>
                            <p:childTnLst>
                              <p:par>
                                <p:cTn id="6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626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7" fill="hold">
                      <p:stCondLst>
                        <p:cond delay="0"/>
                      </p:stCondLst>
                      <p:childTnLst>
                        <p:par>
                          <p:cTn id="628" fill="hold">
                            <p:stCondLst>
                              <p:cond delay="0"/>
                            </p:stCondLst>
                            <p:childTnLst>
                              <p:par>
                                <p:cTn id="6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632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3" fill="hold">
                      <p:stCondLst>
                        <p:cond delay="0"/>
                      </p:stCondLst>
                      <p:childTnLst>
                        <p:par>
                          <p:cTn id="634" fill="hold">
                            <p:stCondLst>
                              <p:cond delay="0"/>
                            </p:stCondLst>
                            <p:childTnLst>
                              <p:par>
                                <p:cTn id="6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638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9" fill="hold">
                      <p:stCondLst>
                        <p:cond delay="0"/>
                      </p:stCondLst>
                      <p:childTnLst>
                        <p:par>
                          <p:cTn id="640" fill="hold">
                            <p:stCondLst>
                              <p:cond delay="0"/>
                            </p:stCondLst>
                            <p:childTnLst>
                              <p:par>
                                <p:cTn id="6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644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5" fill="hold">
                      <p:stCondLst>
                        <p:cond delay="0"/>
                      </p:stCondLst>
                      <p:childTnLst>
                        <p:par>
                          <p:cTn id="646" fill="hold">
                            <p:stCondLst>
                              <p:cond delay="0"/>
                            </p:stCondLst>
                            <p:childTnLst>
                              <p:par>
                                <p:cTn id="6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650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1" fill="hold">
                      <p:stCondLst>
                        <p:cond delay="0"/>
                      </p:stCondLst>
                      <p:childTnLst>
                        <p:par>
                          <p:cTn id="652" fill="hold">
                            <p:stCondLst>
                              <p:cond delay="0"/>
                            </p:stCondLst>
                            <p:childTnLst>
                              <p:par>
                                <p:cTn id="6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65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7" fill="hold">
                      <p:stCondLst>
                        <p:cond delay="0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662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3" fill="hold">
                      <p:stCondLst>
                        <p:cond delay="0"/>
                      </p:stCondLst>
                      <p:childTnLst>
                        <p:par>
                          <p:cTn id="664" fill="hold">
                            <p:stCondLst>
                              <p:cond delay="0"/>
                            </p:stCondLst>
                            <p:childTnLst>
                              <p:par>
                                <p:cTn id="6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668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9" fill="hold">
                      <p:stCondLst>
                        <p:cond delay="0"/>
                      </p:stCondLst>
                      <p:childTnLst>
                        <p:par>
                          <p:cTn id="670" fill="hold">
                            <p:stCondLst>
                              <p:cond delay="0"/>
                            </p:stCondLst>
                            <p:childTnLst>
                              <p:par>
                                <p:cTn id="6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674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5" fill="hold">
                      <p:stCondLst>
                        <p:cond delay="0"/>
                      </p:stCondLst>
                      <p:childTnLst>
                        <p:par>
                          <p:cTn id="676" fill="hold">
                            <p:stCondLst>
                              <p:cond delay="0"/>
                            </p:stCondLst>
                            <p:childTnLst>
                              <p:par>
                                <p:cTn id="6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680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1" fill="hold">
                      <p:stCondLst>
                        <p:cond delay="0"/>
                      </p:stCondLst>
                      <p:childTnLst>
                        <p:par>
                          <p:cTn id="682" fill="hold">
                            <p:stCondLst>
                              <p:cond delay="0"/>
                            </p:stCondLst>
                            <p:childTnLst>
                              <p:par>
                                <p:cTn id="6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686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7" fill="hold">
                      <p:stCondLst>
                        <p:cond delay="0"/>
                      </p:stCondLst>
                      <p:childTnLst>
                        <p:par>
                          <p:cTn id="688" fill="hold">
                            <p:stCondLst>
                              <p:cond delay="0"/>
                            </p:stCondLst>
                            <p:childTnLst>
                              <p:par>
                                <p:cTn id="6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692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3" fill="hold">
                      <p:stCondLst>
                        <p:cond delay="0"/>
                      </p:stCondLst>
                      <p:childTnLst>
                        <p:par>
                          <p:cTn id="694" fill="hold">
                            <p:stCondLst>
                              <p:cond delay="0"/>
                            </p:stCondLst>
                            <p:childTnLst>
                              <p:par>
                                <p:cTn id="6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698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9" fill="hold">
                      <p:stCondLst>
                        <p:cond delay="0"/>
                      </p:stCondLst>
                      <p:childTnLst>
                        <p:par>
                          <p:cTn id="700" fill="hold">
                            <p:stCondLst>
                              <p:cond delay="0"/>
                            </p:stCondLst>
                            <p:childTnLst>
                              <p:par>
                                <p:cTn id="7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704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5" fill="hold">
                      <p:stCondLst>
                        <p:cond delay="0"/>
                      </p:stCondLst>
                      <p:childTnLst>
                        <p:par>
                          <p:cTn id="706" fill="hold">
                            <p:stCondLst>
                              <p:cond delay="0"/>
                            </p:stCondLst>
                            <p:childTnLst>
                              <p:par>
                                <p:cTn id="7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710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1" fill="hold">
                      <p:stCondLst>
                        <p:cond delay="0"/>
                      </p:stCondLst>
                      <p:childTnLst>
                        <p:par>
                          <p:cTn id="712" fill="hold">
                            <p:stCondLst>
                              <p:cond delay="0"/>
                            </p:stCondLst>
                            <p:childTnLst>
                              <p:par>
                                <p:cTn id="7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4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722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3" fill="hold">
                      <p:stCondLst>
                        <p:cond delay="0"/>
                      </p:stCondLst>
                      <p:childTnLst>
                        <p:par>
                          <p:cTn id="724" fill="hold">
                            <p:stCondLst>
                              <p:cond delay="0"/>
                            </p:stCondLst>
                            <p:childTnLst>
                              <p:par>
                                <p:cTn id="7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6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728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9" fill="hold">
                      <p:stCondLst>
                        <p:cond delay="0"/>
                      </p:stCondLst>
                      <p:childTnLst>
                        <p:par>
                          <p:cTn id="730" fill="hold">
                            <p:stCondLst>
                              <p:cond delay="0"/>
                            </p:stCondLst>
                            <p:childTnLst>
                              <p:par>
                                <p:cTn id="7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734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5" fill="hold">
                      <p:stCondLst>
                        <p:cond delay="0"/>
                      </p:stCondLst>
                      <p:childTnLst>
                        <p:par>
                          <p:cTn id="736" fill="hold">
                            <p:stCondLst>
                              <p:cond delay="0"/>
                            </p:stCondLst>
                            <p:childTnLst>
                              <p:par>
                                <p:cTn id="7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740" restart="whenNotActive" fill="hold" evtFilter="cancelBubble" nodeType="interactiveSeq">
                <p:stCondLst>
                  <p:cond evt="onClick" delay="0">
                    <p:tgtEl>
                      <p:spTgt spid="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1" fill="hold">
                      <p:stCondLst>
                        <p:cond delay="0"/>
                      </p:stCondLst>
                      <p:childTnLst>
                        <p:par>
                          <p:cTn id="742" fill="hold">
                            <p:stCondLst>
                              <p:cond delay="0"/>
                            </p:stCondLst>
                            <p:childTnLst>
                              <p:par>
                                <p:cTn id="7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"/>
                  </p:tgtEl>
                </p:cond>
              </p:nextCondLst>
            </p:seq>
            <p:seq concurrent="1" nextAc="seek">
              <p:cTn id="746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7" fill="hold">
                      <p:stCondLst>
                        <p:cond delay="0"/>
                      </p:stCondLst>
                      <p:childTnLst>
                        <p:par>
                          <p:cTn id="748" fill="hold">
                            <p:stCondLst>
                              <p:cond delay="0"/>
                            </p:stCondLst>
                            <p:childTnLst>
                              <p:par>
                                <p:cTn id="7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  <p:seq concurrent="1" nextAc="seek">
              <p:cTn id="752" restart="whenNotActive" fill="hold" evtFilter="cancelBubble" nodeType="interactiveSeq">
                <p:stCondLst>
                  <p:cond evt="onClick" delay="0">
                    <p:tgtEl>
                      <p:spTgt spid="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3" fill="hold">
                      <p:stCondLst>
                        <p:cond delay="0"/>
                      </p:stCondLst>
                      <p:childTnLst>
                        <p:par>
                          <p:cTn id="754" fill="hold">
                            <p:stCondLst>
                              <p:cond delay="0"/>
                            </p:stCondLst>
                            <p:childTnLst>
                              <p:par>
                                <p:cTn id="7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Contiene esta letra:</a:t>
            </a:r>
            <a:br>
              <a:rPr lang="es-ES" dirty="0" smtClean="0"/>
            </a:br>
            <a:r>
              <a:rPr lang="es-ES" dirty="0" smtClean="0"/>
              <a:t> </a:t>
            </a:r>
            <a:r>
              <a:rPr lang="es-ES" dirty="0"/>
              <a:t>Una de las formas de gobierno en Roma</a:t>
            </a:r>
            <a:endParaRPr lang="es-ES" i="1" dirty="0"/>
          </a:p>
        </p:txBody>
      </p:sp>
      <p:sp>
        <p:nvSpPr>
          <p:cNvPr id="3" name="2 Elipse"/>
          <p:cNvSpPr/>
          <p:nvPr/>
        </p:nvSpPr>
        <p:spPr>
          <a:xfrm>
            <a:off x="251520" y="188640"/>
            <a:ext cx="720000" cy="720000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F26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latin typeface="Arial Black" pitchFamily="34" charset="0"/>
              </a:rPr>
              <a:t>Q</a:t>
            </a:r>
            <a:endParaRPr lang="es-ES" sz="3200" dirty="0">
              <a:latin typeface="Arial Black" pitchFamily="34" charset="0"/>
            </a:endParaRPr>
          </a:p>
        </p:txBody>
      </p:sp>
      <p:pic>
        <p:nvPicPr>
          <p:cNvPr id="4" name="3 Image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94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1916832"/>
            <a:ext cx="6789440" cy="1143000"/>
          </a:xfrm>
        </p:spPr>
        <p:txBody>
          <a:bodyPr>
            <a:normAutofit fontScale="90000"/>
          </a:bodyPr>
          <a:lstStyle/>
          <a:p>
            <a:r>
              <a:rPr lang="es-ES" dirty="0"/>
              <a:t>Una de las formas de gobierno en Roma</a:t>
            </a:r>
          </a:p>
        </p:txBody>
      </p:sp>
      <p:sp>
        <p:nvSpPr>
          <p:cNvPr id="3" name="2 Elipse"/>
          <p:cNvSpPr/>
          <p:nvPr/>
        </p:nvSpPr>
        <p:spPr>
          <a:xfrm>
            <a:off x="251520" y="188640"/>
            <a:ext cx="720000" cy="720000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F26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latin typeface="Arial Black" pitchFamily="34" charset="0"/>
              </a:rPr>
              <a:t>R</a:t>
            </a:r>
            <a:endParaRPr lang="es-ES" sz="3200" dirty="0">
              <a:latin typeface="Arial Black" pitchFamily="34" charset="0"/>
            </a:endParaRPr>
          </a:p>
        </p:txBody>
      </p:sp>
      <p:pic>
        <p:nvPicPr>
          <p:cNvPr id="4" name="3 Image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22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2276872"/>
            <a:ext cx="7632848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El número de reyes que tuvo Roma</a:t>
            </a:r>
            <a:endParaRPr lang="es-ES" dirty="0"/>
          </a:p>
        </p:txBody>
      </p:sp>
      <p:sp>
        <p:nvSpPr>
          <p:cNvPr id="3" name="2 Elipse"/>
          <p:cNvSpPr/>
          <p:nvPr/>
        </p:nvSpPr>
        <p:spPr>
          <a:xfrm>
            <a:off x="251520" y="188640"/>
            <a:ext cx="720000" cy="720000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F26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latin typeface="Arial Black" pitchFamily="34" charset="0"/>
              </a:rPr>
              <a:t>S</a:t>
            </a:r>
            <a:endParaRPr lang="es-ES" sz="3200" dirty="0">
              <a:latin typeface="Arial Black" pitchFamily="34" charset="0"/>
            </a:endParaRPr>
          </a:p>
        </p:txBody>
      </p:sp>
      <p:pic>
        <p:nvPicPr>
          <p:cNvPr id="4" name="3 Image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0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Elipse"/>
          <p:cNvSpPr/>
          <p:nvPr/>
        </p:nvSpPr>
        <p:spPr>
          <a:xfrm>
            <a:off x="251520" y="188640"/>
            <a:ext cx="720000" cy="720000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F26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latin typeface="Arial Black" pitchFamily="34" charset="0"/>
              </a:rPr>
              <a:t>T</a:t>
            </a:r>
            <a:endParaRPr lang="es-ES" sz="3200" dirty="0">
              <a:latin typeface="Arial Black" pitchFamily="34" charset="0"/>
            </a:endParaRPr>
          </a:p>
        </p:txBody>
      </p:sp>
      <p:pic>
        <p:nvPicPr>
          <p:cNvPr id="4" name="3 Image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85800" cy="685800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1043608" y="1628800"/>
            <a:ext cx="71287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/>
              <a:t>Contiene la </a:t>
            </a:r>
            <a:r>
              <a:rPr lang="es-ES" sz="4000" b="1" dirty="0" smtClean="0"/>
              <a:t>”t”:</a:t>
            </a:r>
          </a:p>
          <a:p>
            <a:pPr algn="ctr"/>
            <a:r>
              <a:rPr lang="es-ES" sz="4000" b="1" dirty="0" smtClean="0"/>
              <a:t>Los magistrados responsables de las cuentas públicas</a:t>
            </a:r>
            <a:endParaRPr lang="es-ES" sz="4000" b="1" dirty="0"/>
          </a:p>
        </p:txBody>
      </p:sp>
    </p:spTree>
    <p:extLst>
      <p:ext uri="{BB962C8B-B14F-4D97-AF65-F5344CB8AC3E}">
        <p14:creationId xmlns:p14="http://schemas.microsoft.com/office/powerpoint/2010/main" val="135596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Contiene la "u" , el nombre del fundador de Roma.</a:t>
            </a:r>
            <a:endParaRPr lang="es-ES" dirty="0"/>
          </a:p>
        </p:txBody>
      </p:sp>
      <p:sp>
        <p:nvSpPr>
          <p:cNvPr id="3" name="2 Elipse"/>
          <p:cNvSpPr/>
          <p:nvPr/>
        </p:nvSpPr>
        <p:spPr>
          <a:xfrm>
            <a:off x="251520" y="188640"/>
            <a:ext cx="720000" cy="720000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F26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latin typeface="Arial Black" pitchFamily="34" charset="0"/>
              </a:rPr>
              <a:t>U</a:t>
            </a:r>
            <a:endParaRPr lang="es-ES" sz="3200" dirty="0">
              <a:latin typeface="Arial Black" pitchFamily="34" charset="0"/>
            </a:endParaRPr>
          </a:p>
        </p:txBody>
      </p:sp>
      <p:pic>
        <p:nvPicPr>
          <p:cNvPr id="4" name="3 Image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9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Lengua de la península ibérica que no es de origen latino</a:t>
            </a:r>
            <a:endParaRPr lang="es-ES" dirty="0"/>
          </a:p>
        </p:txBody>
      </p:sp>
      <p:sp>
        <p:nvSpPr>
          <p:cNvPr id="3" name="2 Elipse"/>
          <p:cNvSpPr/>
          <p:nvPr/>
        </p:nvSpPr>
        <p:spPr>
          <a:xfrm>
            <a:off x="251520" y="188640"/>
            <a:ext cx="720000" cy="720000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F26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latin typeface="Arial Black" pitchFamily="34" charset="0"/>
              </a:rPr>
              <a:t>V</a:t>
            </a:r>
            <a:endParaRPr lang="es-ES" sz="3200" dirty="0">
              <a:latin typeface="Arial Black" pitchFamily="34" charset="0"/>
            </a:endParaRPr>
          </a:p>
        </p:txBody>
      </p:sp>
      <p:pic>
        <p:nvPicPr>
          <p:cNvPr id="4" name="3 Image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92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Su forma se parece a una letra griega</a:t>
            </a:r>
            <a:endParaRPr lang="es-ES" dirty="0"/>
          </a:p>
        </p:txBody>
      </p:sp>
      <p:sp>
        <p:nvSpPr>
          <p:cNvPr id="3" name="2 Elipse"/>
          <p:cNvSpPr/>
          <p:nvPr/>
        </p:nvSpPr>
        <p:spPr>
          <a:xfrm>
            <a:off x="251520" y="188640"/>
            <a:ext cx="720000" cy="720000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F26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latin typeface="Arial Black" pitchFamily="34" charset="0"/>
              </a:rPr>
              <a:t>W</a:t>
            </a:r>
            <a:endParaRPr lang="es-ES" sz="3200" dirty="0">
              <a:latin typeface="Arial Black" pitchFamily="34" charset="0"/>
            </a:endParaRPr>
          </a:p>
        </p:txBody>
      </p:sp>
      <p:pic>
        <p:nvPicPr>
          <p:cNvPr id="4" name="3 Image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00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1700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/>
              <a:t>En mayúscula, </a:t>
            </a:r>
            <a:r>
              <a:rPr lang="es-ES" dirty="0" smtClean="0"/>
              <a:t>el número 10 para los romanos</a:t>
            </a:r>
            <a:endParaRPr lang="es-ES" dirty="0"/>
          </a:p>
        </p:txBody>
      </p:sp>
      <p:sp>
        <p:nvSpPr>
          <p:cNvPr id="3" name="2 Elipse"/>
          <p:cNvSpPr/>
          <p:nvPr/>
        </p:nvSpPr>
        <p:spPr>
          <a:xfrm>
            <a:off x="251520" y="188640"/>
            <a:ext cx="720000" cy="720000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F26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latin typeface="Arial Black" pitchFamily="34" charset="0"/>
              </a:rPr>
              <a:t>X</a:t>
            </a:r>
            <a:endParaRPr lang="es-ES" sz="3200" dirty="0">
              <a:latin typeface="Arial Black" pitchFamily="34" charset="0"/>
            </a:endParaRPr>
          </a:p>
        </p:txBody>
      </p:sp>
      <p:pic>
        <p:nvPicPr>
          <p:cNvPr id="4" name="3 Image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12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Contiene la ”Y”:</a:t>
            </a:r>
            <a:br>
              <a:rPr lang="es-ES" dirty="0" smtClean="0"/>
            </a:br>
            <a:r>
              <a:rPr lang="es-ES" dirty="0" smtClean="0"/>
              <a:t>El que tenía el poder en la primera etapa de la historia de Roma</a:t>
            </a:r>
            <a:endParaRPr lang="es-ES" dirty="0"/>
          </a:p>
        </p:txBody>
      </p:sp>
      <p:sp>
        <p:nvSpPr>
          <p:cNvPr id="3" name="2 Elipse"/>
          <p:cNvSpPr/>
          <p:nvPr/>
        </p:nvSpPr>
        <p:spPr>
          <a:xfrm>
            <a:off x="251520" y="188640"/>
            <a:ext cx="720000" cy="720000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F26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latin typeface="Arial Black" pitchFamily="34" charset="0"/>
              </a:rPr>
              <a:t>Y</a:t>
            </a:r>
            <a:endParaRPr lang="es-ES" sz="3200" dirty="0">
              <a:latin typeface="Arial Black" pitchFamily="34" charset="0"/>
            </a:endParaRPr>
          </a:p>
        </p:txBody>
      </p:sp>
      <p:pic>
        <p:nvPicPr>
          <p:cNvPr id="4" name="3 Image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04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Contiene la “Z” :</a:t>
            </a:r>
            <a:br>
              <a:rPr lang="es-ES" dirty="0" smtClean="0"/>
            </a:br>
            <a:r>
              <a:rPr lang="es-ES" sz="2700" dirty="0" smtClean="0"/>
              <a:t>Proceso de propagar la civilización, la lengua, las leyes y costumbres de Roma</a:t>
            </a:r>
            <a:endParaRPr lang="es-ES" sz="2700" dirty="0"/>
          </a:p>
        </p:txBody>
      </p:sp>
      <p:sp>
        <p:nvSpPr>
          <p:cNvPr id="3" name="2 Elipse"/>
          <p:cNvSpPr/>
          <p:nvPr/>
        </p:nvSpPr>
        <p:spPr>
          <a:xfrm>
            <a:off x="251520" y="188640"/>
            <a:ext cx="720000" cy="720000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F26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latin typeface="Arial Black" pitchFamily="34" charset="0"/>
              </a:rPr>
              <a:t>Z</a:t>
            </a:r>
            <a:endParaRPr lang="es-ES" sz="3200" dirty="0">
              <a:latin typeface="Arial Black" pitchFamily="34" charset="0"/>
            </a:endParaRPr>
          </a:p>
        </p:txBody>
      </p:sp>
      <p:pic>
        <p:nvPicPr>
          <p:cNvPr id="4" name="3 Image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88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76872"/>
            <a:ext cx="8229600" cy="1143000"/>
          </a:xfrm>
        </p:spPr>
        <p:txBody>
          <a:bodyPr/>
          <a:lstStyle/>
          <a:p>
            <a:r>
              <a:rPr lang="es-ES_tradnl" dirty="0" smtClean="0"/>
              <a:t>Hijo de Eneas</a:t>
            </a:r>
            <a:endParaRPr lang="es-ES" dirty="0"/>
          </a:p>
        </p:txBody>
      </p:sp>
      <p:sp>
        <p:nvSpPr>
          <p:cNvPr id="3" name="2 Elipse"/>
          <p:cNvSpPr/>
          <p:nvPr/>
        </p:nvSpPr>
        <p:spPr>
          <a:xfrm>
            <a:off x="251520" y="188640"/>
            <a:ext cx="720000" cy="720000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F26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latin typeface="Arial Black" pitchFamily="34" charset="0"/>
              </a:rPr>
              <a:t>A</a:t>
            </a:r>
            <a:endParaRPr lang="es-ES" sz="3200" dirty="0">
              <a:latin typeface="Arial Black" pitchFamily="34" charset="0"/>
            </a:endParaRPr>
          </a:p>
        </p:txBody>
      </p:sp>
      <p:pic>
        <p:nvPicPr>
          <p:cNvPr id="4" name="3 Image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17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31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113 Grupo"/>
          <p:cNvGrpSpPr/>
          <p:nvPr/>
        </p:nvGrpSpPr>
        <p:grpSpPr>
          <a:xfrm>
            <a:off x="2699792" y="1988840"/>
            <a:ext cx="3735430" cy="1306182"/>
            <a:chOff x="2723818" y="1976104"/>
            <a:chExt cx="3735430" cy="1306182"/>
          </a:xfrm>
        </p:grpSpPr>
        <p:sp>
          <p:nvSpPr>
            <p:cNvPr id="3" name="2 Rectángulo redondeado"/>
            <p:cNvSpPr/>
            <p:nvPr/>
          </p:nvSpPr>
          <p:spPr>
            <a:xfrm>
              <a:off x="2723818" y="1976104"/>
              <a:ext cx="3735430" cy="1306182"/>
            </a:xfrm>
            <a:prstGeom prst="roundRect">
              <a:avLst>
                <a:gd name="adj" fmla="val 6767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2400" dirty="0" smtClean="0"/>
                <a:t>Adriano</a:t>
              </a:r>
              <a:endParaRPr lang="es-ES" sz="2400" dirty="0"/>
            </a:p>
          </p:txBody>
        </p:sp>
        <p:sp>
          <p:nvSpPr>
            <p:cNvPr id="112" name="111 Elipse"/>
            <p:cNvSpPr/>
            <p:nvPr/>
          </p:nvSpPr>
          <p:spPr>
            <a:xfrm>
              <a:off x="2843808" y="2045888"/>
              <a:ext cx="320400" cy="3204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latin typeface="Arial Black" pitchFamily="34" charset="0"/>
                </a:rPr>
                <a:t>A</a:t>
              </a:r>
              <a:endParaRPr lang="es-ES" dirty="0">
                <a:latin typeface="Arial Black" pitchFamily="34" charset="0"/>
              </a:endParaRPr>
            </a:p>
          </p:txBody>
        </p:sp>
      </p:grpSp>
      <p:grpSp>
        <p:nvGrpSpPr>
          <p:cNvPr id="187" name="114 Grupo"/>
          <p:cNvGrpSpPr/>
          <p:nvPr/>
        </p:nvGrpSpPr>
        <p:grpSpPr>
          <a:xfrm>
            <a:off x="2699792" y="1988840"/>
            <a:ext cx="3735430" cy="1306182"/>
            <a:chOff x="2646557" y="1963664"/>
            <a:chExt cx="3735430" cy="1306182"/>
          </a:xfrm>
        </p:grpSpPr>
        <p:sp>
          <p:nvSpPr>
            <p:cNvPr id="116" name="115 Rectángulo redondeado"/>
            <p:cNvSpPr/>
            <p:nvPr/>
          </p:nvSpPr>
          <p:spPr>
            <a:xfrm>
              <a:off x="2646557" y="1963664"/>
              <a:ext cx="3735430" cy="1306182"/>
            </a:xfrm>
            <a:prstGeom prst="roundRect">
              <a:avLst>
                <a:gd name="adj" fmla="val 6767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 smtClean="0"/>
                <a:t>B</a:t>
              </a:r>
              <a:r>
                <a:rPr lang="es-ES" sz="2400" dirty="0" smtClean="0"/>
                <a:t>árbaros</a:t>
              </a:r>
              <a:endParaRPr lang="es-ES" sz="2400" dirty="0"/>
            </a:p>
          </p:txBody>
        </p:sp>
        <p:sp>
          <p:nvSpPr>
            <p:cNvPr id="117" name="116 Elipse"/>
            <p:cNvSpPr/>
            <p:nvPr/>
          </p:nvSpPr>
          <p:spPr>
            <a:xfrm>
              <a:off x="2765357" y="2032064"/>
              <a:ext cx="320400" cy="3204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>
                  <a:latin typeface="Arial Black" pitchFamily="34" charset="0"/>
                </a:rPr>
                <a:t>B</a:t>
              </a:r>
            </a:p>
          </p:txBody>
        </p:sp>
      </p:grpSp>
      <p:grpSp>
        <p:nvGrpSpPr>
          <p:cNvPr id="113" name="117 Grupo"/>
          <p:cNvGrpSpPr/>
          <p:nvPr/>
        </p:nvGrpSpPr>
        <p:grpSpPr>
          <a:xfrm>
            <a:off x="2699792" y="1988840"/>
            <a:ext cx="3735430" cy="1306182"/>
            <a:chOff x="2723818" y="1976104"/>
            <a:chExt cx="3735430" cy="1306182"/>
          </a:xfrm>
        </p:grpSpPr>
        <p:sp>
          <p:nvSpPr>
            <p:cNvPr id="119" name="118 Rectángulo redondeado"/>
            <p:cNvSpPr/>
            <p:nvPr/>
          </p:nvSpPr>
          <p:spPr>
            <a:xfrm>
              <a:off x="2723818" y="1976104"/>
              <a:ext cx="3735430" cy="1306182"/>
            </a:xfrm>
            <a:prstGeom prst="roundRect">
              <a:avLst>
                <a:gd name="adj" fmla="val 6767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 smtClean="0"/>
                <a:t>Comicios</a:t>
              </a:r>
              <a:endParaRPr lang="es-ES" sz="2400" dirty="0"/>
            </a:p>
          </p:txBody>
        </p:sp>
        <p:sp>
          <p:nvSpPr>
            <p:cNvPr id="120" name="119 Elipse"/>
            <p:cNvSpPr/>
            <p:nvPr/>
          </p:nvSpPr>
          <p:spPr>
            <a:xfrm>
              <a:off x="2843808" y="2045888"/>
              <a:ext cx="320400" cy="3204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latin typeface="Arial Black" pitchFamily="34" charset="0"/>
                </a:rPr>
                <a:t>C</a:t>
              </a:r>
              <a:endParaRPr lang="es-ES" dirty="0">
                <a:latin typeface="Arial Black" pitchFamily="34" charset="0"/>
              </a:endParaRPr>
            </a:p>
          </p:txBody>
        </p:sp>
      </p:grpSp>
      <p:grpSp>
        <p:nvGrpSpPr>
          <p:cNvPr id="114" name="120 Grupo"/>
          <p:cNvGrpSpPr/>
          <p:nvPr/>
        </p:nvGrpSpPr>
        <p:grpSpPr>
          <a:xfrm>
            <a:off x="2699792" y="1988840"/>
            <a:ext cx="3735430" cy="1306182"/>
            <a:chOff x="2723818" y="1976104"/>
            <a:chExt cx="3735430" cy="1306182"/>
          </a:xfrm>
        </p:grpSpPr>
        <p:sp>
          <p:nvSpPr>
            <p:cNvPr id="122" name="121 Rectángulo redondeado"/>
            <p:cNvSpPr/>
            <p:nvPr/>
          </p:nvSpPr>
          <p:spPr>
            <a:xfrm>
              <a:off x="2723818" y="1976104"/>
              <a:ext cx="3735430" cy="1306182"/>
            </a:xfrm>
            <a:prstGeom prst="roundRect">
              <a:avLst>
                <a:gd name="adj" fmla="val 6767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 smtClean="0"/>
                <a:t>Ciudad-estado</a:t>
              </a:r>
              <a:endParaRPr lang="es-ES" sz="2400" dirty="0"/>
            </a:p>
          </p:txBody>
        </p:sp>
        <p:sp>
          <p:nvSpPr>
            <p:cNvPr id="123" name="122 Elipse"/>
            <p:cNvSpPr/>
            <p:nvPr/>
          </p:nvSpPr>
          <p:spPr>
            <a:xfrm>
              <a:off x="2843808" y="2045888"/>
              <a:ext cx="320400" cy="3204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latin typeface="Arial Black" pitchFamily="34" charset="0"/>
                </a:rPr>
                <a:t>D</a:t>
              </a:r>
              <a:endParaRPr lang="es-ES" dirty="0">
                <a:latin typeface="Arial Black" pitchFamily="34" charset="0"/>
              </a:endParaRPr>
            </a:p>
          </p:txBody>
        </p:sp>
      </p:grpSp>
      <p:grpSp>
        <p:nvGrpSpPr>
          <p:cNvPr id="115" name="123 Grupo"/>
          <p:cNvGrpSpPr/>
          <p:nvPr/>
        </p:nvGrpSpPr>
        <p:grpSpPr>
          <a:xfrm>
            <a:off x="2700000" y="1980000"/>
            <a:ext cx="3735430" cy="1306182"/>
            <a:chOff x="2723818" y="1976104"/>
            <a:chExt cx="3735430" cy="1306182"/>
          </a:xfrm>
        </p:grpSpPr>
        <p:sp>
          <p:nvSpPr>
            <p:cNvPr id="125" name="124 Rectángulo redondeado"/>
            <p:cNvSpPr/>
            <p:nvPr/>
          </p:nvSpPr>
          <p:spPr>
            <a:xfrm>
              <a:off x="2723818" y="1976104"/>
              <a:ext cx="3735430" cy="1306182"/>
            </a:xfrm>
            <a:prstGeom prst="roundRect">
              <a:avLst>
                <a:gd name="adj" fmla="val 6767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 smtClean="0"/>
                <a:t>Etruscos</a:t>
              </a:r>
              <a:endParaRPr lang="es-ES" sz="2400" dirty="0"/>
            </a:p>
          </p:txBody>
        </p:sp>
        <p:sp>
          <p:nvSpPr>
            <p:cNvPr id="126" name="125 Elipse"/>
            <p:cNvSpPr/>
            <p:nvPr/>
          </p:nvSpPr>
          <p:spPr>
            <a:xfrm>
              <a:off x="2843808" y="2045888"/>
              <a:ext cx="320400" cy="3204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latin typeface="Arial Black" pitchFamily="34" charset="0"/>
                </a:rPr>
                <a:t>E</a:t>
              </a:r>
              <a:endParaRPr lang="es-ES" dirty="0">
                <a:latin typeface="Arial Black" pitchFamily="34" charset="0"/>
              </a:endParaRPr>
            </a:p>
          </p:txBody>
        </p:sp>
      </p:grpSp>
      <p:grpSp>
        <p:nvGrpSpPr>
          <p:cNvPr id="118" name="126 Grupo"/>
          <p:cNvGrpSpPr/>
          <p:nvPr/>
        </p:nvGrpSpPr>
        <p:grpSpPr>
          <a:xfrm>
            <a:off x="2700000" y="1980000"/>
            <a:ext cx="3735430" cy="1306182"/>
            <a:chOff x="2723818" y="1976104"/>
            <a:chExt cx="3735430" cy="1306182"/>
          </a:xfrm>
        </p:grpSpPr>
        <p:sp>
          <p:nvSpPr>
            <p:cNvPr id="128" name="127 Rectángulo redondeado"/>
            <p:cNvSpPr/>
            <p:nvPr/>
          </p:nvSpPr>
          <p:spPr>
            <a:xfrm>
              <a:off x="2723818" y="1976104"/>
              <a:ext cx="3735430" cy="1306182"/>
            </a:xfrm>
            <a:prstGeom prst="roundRect">
              <a:avLst>
                <a:gd name="adj" fmla="val 6767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2400" dirty="0" err="1" smtClean="0"/>
                <a:t>F</a:t>
              </a:r>
              <a:r>
                <a:rPr lang="es-ES_tradnl" sz="2400" dirty="0" err="1" smtClean="0"/>
                <a:t>áustulo</a:t>
              </a:r>
              <a:endParaRPr lang="es-ES" sz="2400" dirty="0"/>
            </a:p>
          </p:txBody>
        </p:sp>
        <p:sp>
          <p:nvSpPr>
            <p:cNvPr id="129" name="128 Elipse"/>
            <p:cNvSpPr/>
            <p:nvPr/>
          </p:nvSpPr>
          <p:spPr>
            <a:xfrm>
              <a:off x="2843808" y="2045888"/>
              <a:ext cx="320400" cy="3204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latin typeface="Arial Black" pitchFamily="34" charset="0"/>
                </a:rPr>
                <a:t>F</a:t>
              </a:r>
              <a:endParaRPr lang="es-ES" dirty="0">
                <a:latin typeface="Arial Black" pitchFamily="34" charset="0"/>
              </a:endParaRPr>
            </a:p>
          </p:txBody>
        </p:sp>
      </p:grpSp>
      <p:grpSp>
        <p:nvGrpSpPr>
          <p:cNvPr id="121" name="129 Grupo"/>
          <p:cNvGrpSpPr/>
          <p:nvPr/>
        </p:nvGrpSpPr>
        <p:grpSpPr>
          <a:xfrm>
            <a:off x="2699792" y="1988840"/>
            <a:ext cx="3735430" cy="1306182"/>
            <a:chOff x="2723818" y="1976104"/>
            <a:chExt cx="3735430" cy="1306182"/>
          </a:xfrm>
        </p:grpSpPr>
        <p:sp>
          <p:nvSpPr>
            <p:cNvPr id="131" name="130 Rectángulo redondeado"/>
            <p:cNvSpPr/>
            <p:nvPr/>
          </p:nvSpPr>
          <p:spPr>
            <a:xfrm>
              <a:off x="2723818" y="1976104"/>
              <a:ext cx="3735430" cy="1306182"/>
            </a:xfrm>
            <a:prstGeom prst="roundRect">
              <a:avLst>
                <a:gd name="adj" fmla="val 6767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 smtClean="0"/>
                <a:t>Gallego</a:t>
              </a:r>
              <a:endParaRPr lang="es-ES" sz="2400" dirty="0"/>
            </a:p>
          </p:txBody>
        </p:sp>
        <p:sp>
          <p:nvSpPr>
            <p:cNvPr id="132" name="131 Elipse"/>
            <p:cNvSpPr/>
            <p:nvPr/>
          </p:nvSpPr>
          <p:spPr>
            <a:xfrm>
              <a:off x="2843808" y="2045888"/>
              <a:ext cx="320400" cy="3204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latin typeface="Arial Black" pitchFamily="34" charset="0"/>
                </a:rPr>
                <a:t>G</a:t>
              </a:r>
              <a:endParaRPr lang="es-ES" dirty="0">
                <a:latin typeface="Arial Black" pitchFamily="34" charset="0"/>
              </a:endParaRPr>
            </a:p>
          </p:txBody>
        </p:sp>
      </p:grpSp>
      <p:grpSp>
        <p:nvGrpSpPr>
          <p:cNvPr id="124" name="132 Grupo"/>
          <p:cNvGrpSpPr/>
          <p:nvPr/>
        </p:nvGrpSpPr>
        <p:grpSpPr>
          <a:xfrm>
            <a:off x="2699792" y="1988840"/>
            <a:ext cx="3735430" cy="1306182"/>
            <a:chOff x="2723818" y="1976104"/>
            <a:chExt cx="3735430" cy="1306182"/>
          </a:xfrm>
        </p:grpSpPr>
        <p:sp>
          <p:nvSpPr>
            <p:cNvPr id="134" name="133 Rectángulo redondeado"/>
            <p:cNvSpPr/>
            <p:nvPr/>
          </p:nvSpPr>
          <p:spPr>
            <a:xfrm>
              <a:off x="2723818" y="1976104"/>
              <a:ext cx="3735430" cy="1306182"/>
            </a:xfrm>
            <a:prstGeom prst="roundRect">
              <a:avLst>
                <a:gd name="adj" fmla="val 6767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 smtClean="0"/>
                <a:t>Hispania</a:t>
              </a:r>
              <a:endParaRPr lang="es-ES" sz="2400" dirty="0"/>
            </a:p>
          </p:txBody>
        </p:sp>
        <p:sp>
          <p:nvSpPr>
            <p:cNvPr id="135" name="134 Elipse"/>
            <p:cNvSpPr/>
            <p:nvPr/>
          </p:nvSpPr>
          <p:spPr>
            <a:xfrm>
              <a:off x="2843808" y="2045888"/>
              <a:ext cx="320400" cy="3204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latin typeface="Arial Black" pitchFamily="34" charset="0"/>
                </a:rPr>
                <a:t>H</a:t>
              </a:r>
              <a:endParaRPr lang="es-ES" dirty="0">
                <a:latin typeface="Arial Black" pitchFamily="34" charset="0"/>
              </a:endParaRPr>
            </a:p>
          </p:txBody>
        </p:sp>
      </p:grpSp>
      <p:grpSp>
        <p:nvGrpSpPr>
          <p:cNvPr id="127" name="135 Grupo"/>
          <p:cNvGrpSpPr/>
          <p:nvPr/>
        </p:nvGrpSpPr>
        <p:grpSpPr>
          <a:xfrm>
            <a:off x="2699792" y="1988840"/>
            <a:ext cx="3735430" cy="1306182"/>
            <a:chOff x="2723818" y="1976104"/>
            <a:chExt cx="3735430" cy="1306182"/>
          </a:xfrm>
        </p:grpSpPr>
        <p:sp>
          <p:nvSpPr>
            <p:cNvPr id="137" name="136 Rectángulo redondeado"/>
            <p:cNvSpPr/>
            <p:nvPr/>
          </p:nvSpPr>
          <p:spPr>
            <a:xfrm>
              <a:off x="2723818" y="1976104"/>
              <a:ext cx="3735430" cy="1306182"/>
            </a:xfrm>
            <a:prstGeom prst="roundRect">
              <a:avLst>
                <a:gd name="adj" fmla="val 6767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 smtClean="0"/>
                <a:t>Imperio</a:t>
              </a:r>
              <a:endParaRPr lang="es-ES" sz="2400" dirty="0"/>
            </a:p>
          </p:txBody>
        </p:sp>
        <p:sp>
          <p:nvSpPr>
            <p:cNvPr id="138" name="137 Elipse"/>
            <p:cNvSpPr/>
            <p:nvPr/>
          </p:nvSpPr>
          <p:spPr>
            <a:xfrm>
              <a:off x="2843808" y="2045888"/>
              <a:ext cx="320400" cy="3204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latin typeface="Arial Black" pitchFamily="34" charset="0"/>
                </a:rPr>
                <a:t>I</a:t>
              </a:r>
              <a:endParaRPr lang="es-ES" dirty="0">
                <a:latin typeface="Arial Black" pitchFamily="34" charset="0"/>
              </a:endParaRPr>
            </a:p>
          </p:txBody>
        </p:sp>
      </p:grpSp>
      <p:grpSp>
        <p:nvGrpSpPr>
          <p:cNvPr id="130" name="138 Grupo"/>
          <p:cNvGrpSpPr/>
          <p:nvPr/>
        </p:nvGrpSpPr>
        <p:grpSpPr>
          <a:xfrm>
            <a:off x="2699792" y="1988840"/>
            <a:ext cx="3735430" cy="1306182"/>
            <a:chOff x="2723818" y="1976104"/>
            <a:chExt cx="3735430" cy="1306182"/>
          </a:xfrm>
        </p:grpSpPr>
        <p:sp>
          <p:nvSpPr>
            <p:cNvPr id="140" name="139 Rectángulo redondeado"/>
            <p:cNvSpPr/>
            <p:nvPr/>
          </p:nvSpPr>
          <p:spPr>
            <a:xfrm>
              <a:off x="2723818" y="1976104"/>
              <a:ext cx="3735430" cy="1306182"/>
            </a:xfrm>
            <a:prstGeom prst="roundRect">
              <a:avLst>
                <a:gd name="adj" fmla="val 6767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 smtClean="0"/>
                <a:t>Extranjeros</a:t>
              </a:r>
              <a:endParaRPr lang="es-ES" sz="2400" dirty="0"/>
            </a:p>
          </p:txBody>
        </p:sp>
        <p:sp>
          <p:nvSpPr>
            <p:cNvPr id="141" name="140 Elipse"/>
            <p:cNvSpPr/>
            <p:nvPr/>
          </p:nvSpPr>
          <p:spPr>
            <a:xfrm>
              <a:off x="2843808" y="2045888"/>
              <a:ext cx="320400" cy="3204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latin typeface="Arial Black" pitchFamily="34" charset="0"/>
                </a:rPr>
                <a:t>J</a:t>
              </a:r>
              <a:endParaRPr lang="es-ES" dirty="0">
                <a:latin typeface="Arial Black" pitchFamily="34" charset="0"/>
              </a:endParaRPr>
            </a:p>
          </p:txBody>
        </p:sp>
      </p:grpSp>
      <p:grpSp>
        <p:nvGrpSpPr>
          <p:cNvPr id="133" name="141 Grupo"/>
          <p:cNvGrpSpPr/>
          <p:nvPr/>
        </p:nvGrpSpPr>
        <p:grpSpPr>
          <a:xfrm>
            <a:off x="2699792" y="1988840"/>
            <a:ext cx="3735430" cy="1306182"/>
            <a:chOff x="2723818" y="1976104"/>
            <a:chExt cx="3735430" cy="1306182"/>
          </a:xfrm>
        </p:grpSpPr>
        <p:sp>
          <p:nvSpPr>
            <p:cNvPr id="143" name="142 Rectángulo redondeado"/>
            <p:cNvSpPr/>
            <p:nvPr/>
          </p:nvSpPr>
          <p:spPr>
            <a:xfrm>
              <a:off x="2723818" y="1976104"/>
              <a:ext cx="3735430" cy="1306182"/>
            </a:xfrm>
            <a:prstGeom prst="roundRect">
              <a:avLst>
                <a:gd name="adj" fmla="val 6767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 smtClean="0"/>
                <a:t>Q</a:t>
              </a:r>
              <a:endParaRPr lang="es-ES" sz="2400" dirty="0"/>
            </a:p>
          </p:txBody>
        </p:sp>
        <p:sp>
          <p:nvSpPr>
            <p:cNvPr id="144" name="143 Elipse"/>
            <p:cNvSpPr/>
            <p:nvPr/>
          </p:nvSpPr>
          <p:spPr>
            <a:xfrm>
              <a:off x="2843808" y="2045888"/>
              <a:ext cx="320400" cy="3204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latin typeface="Arial Black" pitchFamily="34" charset="0"/>
                </a:rPr>
                <a:t>K</a:t>
              </a:r>
              <a:endParaRPr lang="es-ES" dirty="0">
                <a:latin typeface="Arial Black" pitchFamily="34" charset="0"/>
              </a:endParaRPr>
            </a:p>
          </p:txBody>
        </p:sp>
      </p:grpSp>
      <p:grpSp>
        <p:nvGrpSpPr>
          <p:cNvPr id="136" name="144 Grupo"/>
          <p:cNvGrpSpPr/>
          <p:nvPr/>
        </p:nvGrpSpPr>
        <p:grpSpPr>
          <a:xfrm>
            <a:off x="2699792" y="1988840"/>
            <a:ext cx="3735430" cy="1306182"/>
            <a:chOff x="2723818" y="1976104"/>
            <a:chExt cx="3735430" cy="1306182"/>
          </a:xfrm>
        </p:grpSpPr>
        <p:sp>
          <p:nvSpPr>
            <p:cNvPr id="146" name="145 Rectángulo redondeado"/>
            <p:cNvSpPr/>
            <p:nvPr/>
          </p:nvSpPr>
          <p:spPr>
            <a:xfrm>
              <a:off x="2723818" y="1976104"/>
              <a:ext cx="3735430" cy="1306182"/>
            </a:xfrm>
            <a:prstGeom prst="roundRect">
              <a:avLst>
                <a:gd name="adj" fmla="val 6767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 smtClean="0"/>
                <a:t>Lavinia</a:t>
              </a:r>
              <a:endParaRPr lang="es-ES" sz="2400" dirty="0"/>
            </a:p>
          </p:txBody>
        </p:sp>
        <p:sp>
          <p:nvSpPr>
            <p:cNvPr id="147" name="146 Elipse"/>
            <p:cNvSpPr/>
            <p:nvPr/>
          </p:nvSpPr>
          <p:spPr>
            <a:xfrm>
              <a:off x="2843808" y="2045888"/>
              <a:ext cx="320400" cy="3204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latin typeface="Arial Black" pitchFamily="34" charset="0"/>
                </a:rPr>
                <a:t>L</a:t>
              </a:r>
              <a:endParaRPr lang="es-ES" dirty="0">
                <a:latin typeface="Arial Black" pitchFamily="34" charset="0"/>
              </a:endParaRPr>
            </a:p>
          </p:txBody>
        </p:sp>
      </p:grpSp>
      <p:grpSp>
        <p:nvGrpSpPr>
          <p:cNvPr id="139" name="147 Grupo"/>
          <p:cNvGrpSpPr/>
          <p:nvPr/>
        </p:nvGrpSpPr>
        <p:grpSpPr>
          <a:xfrm>
            <a:off x="2699792" y="1988840"/>
            <a:ext cx="3735430" cy="1306182"/>
            <a:chOff x="2723818" y="1976104"/>
            <a:chExt cx="3735430" cy="1306182"/>
          </a:xfrm>
        </p:grpSpPr>
        <p:sp>
          <p:nvSpPr>
            <p:cNvPr id="149" name="148 Rectángulo redondeado"/>
            <p:cNvSpPr/>
            <p:nvPr/>
          </p:nvSpPr>
          <p:spPr>
            <a:xfrm>
              <a:off x="2723818" y="1976104"/>
              <a:ext cx="3735430" cy="1306182"/>
            </a:xfrm>
            <a:prstGeom prst="roundRect">
              <a:avLst>
                <a:gd name="adj" fmla="val 6767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2400" dirty="0" smtClean="0"/>
                <a:t>Magistrados</a:t>
              </a:r>
              <a:endParaRPr lang="es-ES" sz="2400" dirty="0"/>
            </a:p>
          </p:txBody>
        </p:sp>
        <p:sp>
          <p:nvSpPr>
            <p:cNvPr id="150" name="149 Elipse"/>
            <p:cNvSpPr/>
            <p:nvPr/>
          </p:nvSpPr>
          <p:spPr>
            <a:xfrm>
              <a:off x="2843808" y="2045888"/>
              <a:ext cx="320400" cy="3204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latin typeface="Arial Black" pitchFamily="34" charset="0"/>
                </a:rPr>
                <a:t>M</a:t>
              </a:r>
              <a:endParaRPr lang="es-ES" dirty="0">
                <a:latin typeface="Arial Black" pitchFamily="34" charset="0"/>
              </a:endParaRPr>
            </a:p>
          </p:txBody>
        </p:sp>
      </p:grpSp>
      <p:grpSp>
        <p:nvGrpSpPr>
          <p:cNvPr id="142" name="150 Grupo"/>
          <p:cNvGrpSpPr/>
          <p:nvPr/>
        </p:nvGrpSpPr>
        <p:grpSpPr>
          <a:xfrm>
            <a:off x="2700000" y="1980000"/>
            <a:ext cx="3735430" cy="1306182"/>
            <a:chOff x="2737131" y="1987825"/>
            <a:chExt cx="3735430" cy="1306182"/>
          </a:xfrm>
        </p:grpSpPr>
        <p:sp>
          <p:nvSpPr>
            <p:cNvPr id="152" name="151 Rectángulo redondeado"/>
            <p:cNvSpPr/>
            <p:nvPr/>
          </p:nvSpPr>
          <p:spPr>
            <a:xfrm>
              <a:off x="2737131" y="1987825"/>
              <a:ext cx="3735430" cy="1306182"/>
            </a:xfrm>
            <a:prstGeom prst="roundRect">
              <a:avLst>
                <a:gd name="adj" fmla="val 6767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 err="1" smtClean="0"/>
                <a:t>Numitor</a:t>
              </a:r>
              <a:endParaRPr lang="es-ES" sz="2400" dirty="0"/>
            </a:p>
          </p:txBody>
        </p:sp>
        <p:sp>
          <p:nvSpPr>
            <p:cNvPr id="153" name="152 Elipse"/>
            <p:cNvSpPr/>
            <p:nvPr/>
          </p:nvSpPr>
          <p:spPr>
            <a:xfrm>
              <a:off x="2843808" y="2045888"/>
              <a:ext cx="320400" cy="3204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latin typeface="Arial Black" pitchFamily="34" charset="0"/>
                </a:rPr>
                <a:t>N</a:t>
              </a:r>
              <a:endParaRPr lang="es-ES" dirty="0">
                <a:latin typeface="Arial Black" pitchFamily="34" charset="0"/>
              </a:endParaRPr>
            </a:p>
          </p:txBody>
        </p:sp>
      </p:grpSp>
      <p:grpSp>
        <p:nvGrpSpPr>
          <p:cNvPr id="145" name="153 Grupo"/>
          <p:cNvGrpSpPr/>
          <p:nvPr/>
        </p:nvGrpSpPr>
        <p:grpSpPr>
          <a:xfrm>
            <a:off x="2699792" y="1988840"/>
            <a:ext cx="3735430" cy="1306182"/>
            <a:chOff x="2723818" y="1976104"/>
            <a:chExt cx="3735430" cy="1306182"/>
          </a:xfrm>
        </p:grpSpPr>
        <p:sp>
          <p:nvSpPr>
            <p:cNvPr id="155" name="154 Rectángulo redondeado"/>
            <p:cNvSpPr/>
            <p:nvPr/>
          </p:nvSpPr>
          <p:spPr>
            <a:xfrm>
              <a:off x="2723818" y="1976104"/>
              <a:ext cx="3735430" cy="1306182"/>
            </a:xfrm>
            <a:prstGeom prst="roundRect">
              <a:avLst>
                <a:gd name="adj" fmla="val 6767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 smtClean="0"/>
                <a:t>Sueño</a:t>
              </a:r>
              <a:endParaRPr lang="es-ES" sz="2400" dirty="0"/>
            </a:p>
          </p:txBody>
        </p:sp>
        <p:sp>
          <p:nvSpPr>
            <p:cNvPr id="156" name="155 Elipse"/>
            <p:cNvSpPr/>
            <p:nvPr/>
          </p:nvSpPr>
          <p:spPr>
            <a:xfrm>
              <a:off x="2843808" y="2045888"/>
              <a:ext cx="320400" cy="3204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latin typeface="Arial Black" pitchFamily="34" charset="0"/>
                </a:rPr>
                <a:t>Ñ</a:t>
              </a:r>
              <a:endParaRPr lang="es-ES" dirty="0">
                <a:latin typeface="Arial Black" pitchFamily="34" charset="0"/>
              </a:endParaRPr>
            </a:p>
          </p:txBody>
        </p:sp>
      </p:grpSp>
      <p:grpSp>
        <p:nvGrpSpPr>
          <p:cNvPr id="148" name="156 Grupo"/>
          <p:cNvGrpSpPr/>
          <p:nvPr/>
        </p:nvGrpSpPr>
        <p:grpSpPr>
          <a:xfrm>
            <a:off x="2699792" y="1988840"/>
            <a:ext cx="3735430" cy="1306182"/>
            <a:chOff x="2723818" y="1976104"/>
            <a:chExt cx="3735430" cy="1306182"/>
          </a:xfrm>
        </p:grpSpPr>
        <p:sp>
          <p:nvSpPr>
            <p:cNvPr id="158" name="157 Rectángulo redondeado"/>
            <p:cNvSpPr/>
            <p:nvPr/>
          </p:nvSpPr>
          <p:spPr>
            <a:xfrm>
              <a:off x="2723818" y="1976104"/>
              <a:ext cx="3735430" cy="1306182"/>
            </a:xfrm>
            <a:prstGeom prst="roundRect">
              <a:avLst>
                <a:gd name="adj" fmla="val 6767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 smtClean="0"/>
                <a:t>Órgano</a:t>
              </a:r>
              <a:endParaRPr lang="es-ES" sz="2400" dirty="0"/>
            </a:p>
          </p:txBody>
        </p:sp>
        <p:sp>
          <p:nvSpPr>
            <p:cNvPr id="159" name="158 Elipse"/>
            <p:cNvSpPr/>
            <p:nvPr/>
          </p:nvSpPr>
          <p:spPr>
            <a:xfrm>
              <a:off x="2843808" y="2045888"/>
              <a:ext cx="320400" cy="3204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latin typeface="Arial Black" pitchFamily="34" charset="0"/>
                </a:rPr>
                <a:t>O</a:t>
              </a:r>
              <a:endParaRPr lang="es-ES" dirty="0">
                <a:latin typeface="Arial Black" pitchFamily="34" charset="0"/>
              </a:endParaRPr>
            </a:p>
          </p:txBody>
        </p:sp>
      </p:grpSp>
      <p:grpSp>
        <p:nvGrpSpPr>
          <p:cNvPr id="151" name="159 Grupo"/>
          <p:cNvGrpSpPr/>
          <p:nvPr/>
        </p:nvGrpSpPr>
        <p:grpSpPr>
          <a:xfrm>
            <a:off x="2699792" y="1988840"/>
            <a:ext cx="3735430" cy="1306182"/>
            <a:chOff x="2723818" y="1976104"/>
            <a:chExt cx="3735430" cy="1306182"/>
          </a:xfrm>
        </p:grpSpPr>
        <p:sp>
          <p:nvSpPr>
            <p:cNvPr id="161" name="160 Rectángulo redondeado"/>
            <p:cNvSpPr/>
            <p:nvPr/>
          </p:nvSpPr>
          <p:spPr>
            <a:xfrm>
              <a:off x="2723818" y="1976104"/>
              <a:ext cx="3735430" cy="1306182"/>
            </a:xfrm>
            <a:prstGeom prst="roundRect">
              <a:avLst>
                <a:gd name="adj" fmla="val 6767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2400" dirty="0" smtClean="0"/>
                <a:t>Patricios y plebeyos</a:t>
              </a:r>
              <a:endParaRPr lang="es-ES" sz="2400" dirty="0"/>
            </a:p>
          </p:txBody>
        </p:sp>
        <p:sp>
          <p:nvSpPr>
            <p:cNvPr id="162" name="161 Elipse"/>
            <p:cNvSpPr/>
            <p:nvPr/>
          </p:nvSpPr>
          <p:spPr>
            <a:xfrm>
              <a:off x="2843808" y="2045888"/>
              <a:ext cx="320400" cy="3204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latin typeface="Arial Black" pitchFamily="34" charset="0"/>
                </a:rPr>
                <a:t>P</a:t>
              </a:r>
              <a:endParaRPr lang="es-ES" dirty="0">
                <a:latin typeface="Arial Black" pitchFamily="34" charset="0"/>
              </a:endParaRPr>
            </a:p>
          </p:txBody>
        </p:sp>
      </p:grpSp>
      <p:grpSp>
        <p:nvGrpSpPr>
          <p:cNvPr id="154" name="162 Grupo"/>
          <p:cNvGrpSpPr/>
          <p:nvPr/>
        </p:nvGrpSpPr>
        <p:grpSpPr>
          <a:xfrm>
            <a:off x="2699792" y="1988840"/>
            <a:ext cx="3735430" cy="1306182"/>
            <a:chOff x="2630754" y="1938211"/>
            <a:chExt cx="3735430" cy="1306182"/>
          </a:xfrm>
        </p:grpSpPr>
        <p:sp>
          <p:nvSpPr>
            <p:cNvPr id="164" name="163 Rectángulo redondeado"/>
            <p:cNvSpPr/>
            <p:nvPr/>
          </p:nvSpPr>
          <p:spPr>
            <a:xfrm>
              <a:off x="2630754" y="1938211"/>
              <a:ext cx="3735430" cy="1306182"/>
            </a:xfrm>
            <a:prstGeom prst="roundRect">
              <a:avLst>
                <a:gd name="adj" fmla="val 6767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 smtClean="0"/>
                <a:t>Lucio </a:t>
              </a:r>
              <a:r>
                <a:rPr lang="es-ES" sz="2400" dirty="0" err="1" smtClean="0"/>
                <a:t>Tarquinio</a:t>
              </a:r>
              <a:r>
                <a:rPr lang="es-ES" sz="2400" dirty="0" smtClean="0"/>
                <a:t> el Soberbio</a:t>
              </a:r>
              <a:endParaRPr lang="es-ES" sz="2400" dirty="0"/>
            </a:p>
          </p:txBody>
        </p:sp>
        <p:sp>
          <p:nvSpPr>
            <p:cNvPr id="165" name="164 Elipse"/>
            <p:cNvSpPr/>
            <p:nvPr/>
          </p:nvSpPr>
          <p:spPr>
            <a:xfrm>
              <a:off x="2749554" y="2005641"/>
              <a:ext cx="320400" cy="3204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latin typeface="Arial Black" pitchFamily="34" charset="0"/>
                </a:rPr>
                <a:t>Q</a:t>
              </a:r>
              <a:endParaRPr lang="es-ES" dirty="0">
                <a:latin typeface="Arial Black" pitchFamily="34" charset="0"/>
              </a:endParaRPr>
            </a:p>
          </p:txBody>
        </p:sp>
      </p:grpSp>
      <p:grpSp>
        <p:nvGrpSpPr>
          <p:cNvPr id="157" name="165 Grupo"/>
          <p:cNvGrpSpPr/>
          <p:nvPr/>
        </p:nvGrpSpPr>
        <p:grpSpPr>
          <a:xfrm>
            <a:off x="2699792" y="1988840"/>
            <a:ext cx="3735430" cy="1306182"/>
            <a:chOff x="2723818" y="1976104"/>
            <a:chExt cx="3735430" cy="1306182"/>
          </a:xfrm>
        </p:grpSpPr>
        <p:sp>
          <p:nvSpPr>
            <p:cNvPr id="167" name="166 Rectángulo redondeado"/>
            <p:cNvSpPr/>
            <p:nvPr/>
          </p:nvSpPr>
          <p:spPr>
            <a:xfrm>
              <a:off x="2723818" y="1976104"/>
              <a:ext cx="3735430" cy="1306182"/>
            </a:xfrm>
            <a:prstGeom prst="roundRect">
              <a:avLst>
                <a:gd name="adj" fmla="val 6767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 smtClean="0"/>
                <a:t>Romanizaci</a:t>
              </a:r>
              <a:r>
                <a:rPr lang="es-ES" sz="2400" dirty="0" smtClean="0"/>
                <a:t>ón</a:t>
              </a:r>
              <a:endParaRPr lang="es-ES" sz="2400" dirty="0"/>
            </a:p>
          </p:txBody>
        </p:sp>
        <p:sp>
          <p:nvSpPr>
            <p:cNvPr id="168" name="167 Elipse"/>
            <p:cNvSpPr/>
            <p:nvPr/>
          </p:nvSpPr>
          <p:spPr>
            <a:xfrm>
              <a:off x="2843808" y="2045888"/>
              <a:ext cx="320400" cy="3204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latin typeface="Arial Black" pitchFamily="34" charset="0"/>
                </a:rPr>
                <a:t>R</a:t>
              </a:r>
              <a:endParaRPr lang="es-ES" dirty="0">
                <a:latin typeface="Arial Black" pitchFamily="34" charset="0"/>
              </a:endParaRPr>
            </a:p>
          </p:txBody>
        </p:sp>
      </p:grpSp>
      <p:grpSp>
        <p:nvGrpSpPr>
          <p:cNvPr id="160" name="168 Grupo"/>
          <p:cNvGrpSpPr/>
          <p:nvPr/>
        </p:nvGrpSpPr>
        <p:grpSpPr>
          <a:xfrm>
            <a:off x="2700000" y="1980000"/>
            <a:ext cx="3735430" cy="1306182"/>
            <a:chOff x="2723818" y="1976104"/>
            <a:chExt cx="3735430" cy="1306182"/>
          </a:xfrm>
        </p:grpSpPr>
        <p:sp>
          <p:nvSpPr>
            <p:cNvPr id="170" name="169 Rectángulo redondeado"/>
            <p:cNvSpPr/>
            <p:nvPr/>
          </p:nvSpPr>
          <p:spPr>
            <a:xfrm>
              <a:off x="2723818" y="1976104"/>
              <a:ext cx="3735430" cy="1306182"/>
            </a:xfrm>
            <a:prstGeom prst="roundRect">
              <a:avLst>
                <a:gd name="adj" fmla="val 6767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 smtClean="0"/>
                <a:t>Sociales</a:t>
              </a:r>
              <a:endParaRPr lang="es-ES" sz="2400" dirty="0"/>
            </a:p>
          </p:txBody>
        </p:sp>
        <p:sp>
          <p:nvSpPr>
            <p:cNvPr id="171" name="170 Elipse"/>
            <p:cNvSpPr/>
            <p:nvPr/>
          </p:nvSpPr>
          <p:spPr>
            <a:xfrm>
              <a:off x="2843808" y="2045888"/>
              <a:ext cx="320400" cy="3204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latin typeface="Arial Black" pitchFamily="34" charset="0"/>
                </a:rPr>
                <a:t>S</a:t>
              </a:r>
              <a:endParaRPr lang="es-ES" dirty="0">
                <a:latin typeface="Arial Black" pitchFamily="34" charset="0"/>
              </a:endParaRPr>
            </a:p>
          </p:txBody>
        </p:sp>
      </p:grpSp>
      <p:grpSp>
        <p:nvGrpSpPr>
          <p:cNvPr id="163" name="171 Grupo"/>
          <p:cNvGrpSpPr/>
          <p:nvPr/>
        </p:nvGrpSpPr>
        <p:grpSpPr>
          <a:xfrm>
            <a:off x="2699792" y="1988840"/>
            <a:ext cx="3735430" cy="1306182"/>
            <a:chOff x="2723818" y="1976104"/>
            <a:chExt cx="3735430" cy="1306182"/>
          </a:xfrm>
        </p:grpSpPr>
        <p:sp>
          <p:nvSpPr>
            <p:cNvPr id="173" name="172 Rectángulo redondeado"/>
            <p:cNvSpPr/>
            <p:nvPr/>
          </p:nvSpPr>
          <p:spPr>
            <a:xfrm>
              <a:off x="2723818" y="1976104"/>
              <a:ext cx="3735430" cy="1306182"/>
            </a:xfrm>
            <a:prstGeom prst="roundRect">
              <a:avLst>
                <a:gd name="adj" fmla="val 6767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 smtClean="0"/>
                <a:t>Tetrarqu</a:t>
              </a:r>
              <a:r>
                <a:rPr lang="es-ES" sz="2400" dirty="0" smtClean="0"/>
                <a:t>ía</a:t>
              </a:r>
              <a:endParaRPr lang="es-ES" sz="2400" dirty="0"/>
            </a:p>
          </p:txBody>
        </p:sp>
        <p:sp>
          <p:nvSpPr>
            <p:cNvPr id="174" name="173 Elipse"/>
            <p:cNvSpPr/>
            <p:nvPr/>
          </p:nvSpPr>
          <p:spPr>
            <a:xfrm>
              <a:off x="2843808" y="2045888"/>
              <a:ext cx="320400" cy="3204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latin typeface="Arial Black" pitchFamily="34" charset="0"/>
                </a:rPr>
                <a:t>T</a:t>
              </a:r>
              <a:endParaRPr lang="es-ES" dirty="0">
                <a:latin typeface="Arial Black" pitchFamily="34" charset="0"/>
              </a:endParaRPr>
            </a:p>
          </p:txBody>
        </p:sp>
      </p:grpSp>
      <p:grpSp>
        <p:nvGrpSpPr>
          <p:cNvPr id="166" name="174 Grupo"/>
          <p:cNvGrpSpPr/>
          <p:nvPr/>
        </p:nvGrpSpPr>
        <p:grpSpPr>
          <a:xfrm>
            <a:off x="2699792" y="1988840"/>
            <a:ext cx="3735430" cy="1306182"/>
            <a:chOff x="2723818" y="1976104"/>
            <a:chExt cx="3735430" cy="1306182"/>
          </a:xfrm>
        </p:grpSpPr>
        <p:sp>
          <p:nvSpPr>
            <p:cNvPr id="176" name="175 Rectángulo redondeado"/>
            <p:cNvSpPr/>
            <p:nvPr/>
          </p:nvSpPr>
          <p:spPr>
            <a:xfrm>
              <a:off x="2723818" y="1976104"/>
              <a:ext cx="3735430" cy="1306182"/>
            </a:xfrm>
            <a:prstGeom prst="roundRect">
              <a:avLst>
                <a:gd name="adj" fmla="val 6767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 smtClean="0"/>
                <a:t>R</a:t>
              </a:r>
              <a:r>
                <a:rPr lang="es-ES" sz="2400" dirty="0" smtClean="0"/>
                <a:t>ómulo</a:t>
              </a:r>
              <a:endParaRPr lang="es-ES" sz="2400" dirty="0"/>
            </a:p>
          </p:txBody>
        </p:sp>
        <p:sp>
          <p:nvSpPr>
            <p:cNvPr id="177" name="176 Elipse"/>
            <p:cNvSpPr/>
            <p:nvPr/>
          </p:nvSpPr>
          <p:spPr>
            <a:xfrm>
              <a:off x="2843808" y="2045888"/>
              <a:ext cx="320400" cy="3204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latin typeface="Arial Black" pitchFamily="34" charset="0"/>
                </a:rPr>
                <a:t>U</a:t>
              </a:r>
              <a:endParaRPr lang="es-ES" dirty="0">
                <a:latin typeface="Arial Black" pitchFamily="34" charset="0"/>
              </a:endParaRPr>
            </a:p>
          </p:txBody>
        </p:sp>
      </p:grpSp>
      <p:grpSp>
        <p:nvGrpSpPr>
          <p:cNvPr id="169" name="177 Grupo"/>
          <p:cNvGrpSpPr/>
          <p:nvPr/>
        </p:nvGrpSpPr>
        <p:grpSpPr>
          <a:xfrm>
            <a:off x="2699792" y="1988840"/>
            <a:ext cx="3735430" cy="1306182"/>
            <a:chOff x="2723818" y="1976104"/>
            <a:chExt cx="3735430" cy="1306182"/>
          </a:xfrm>
        </p:grpSpPr>
        <p:sp>
          <p:nvSpPr>
            <p:cNvPr id="179" name="178 Rectángulo redondeado"/>
            <p:cNvSpPr/>
            <p:nvPr/>
          </p:nvSpPr>
          <p:spPr>
            <a:xfrm>
              <a:off x="2723818" y="1976104"/>
              <a:ext cx="3735430" cy="1306182"/>
            </a:xfrm>
            <a:prstGeom prst="roundRect">
              <a:avLst>
                <a:gd name="adj" fmla="val 6767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 smtClean="0"/>
                <a:t>VI a.C.</a:t>
              </a:r>
              <a:endParaRPr lang="es-ES" sz="2400" dirty="0"/>
            </a:p>
          </p:txBody>
        </p:sp>
        <p:sp>
          <p:nvSpPr>
            <p:cNvPr id="180" name="179 Elipse"/>
            <p:cNvSpPr/>
            <p:nvPr/>
          </p:nvSpPr>
          <p:spPr>
            <a:xfrm>
              <a:off x="2843808" y="2045888"/>
              <a:ext cx="320400" cy="3204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latin typeface="Arial Black" pitchFamily="34" charset="0"/>
                </a:rPr>
                <a:t>V</a:t>
              </a:r>
              <a:endParaRPr lang="es-ES" dirty="0">
                <a:latin typeface="Arial Black" pitchFamily="34" charset="0"/>
              </a:endParaRPr>
            </a:p>
          </p:txBody>
        </p:sp>
      </p:grpSp>
      <p:grpSp>
        <p:nvGrpSpPr>
          <p:cNvPr id="172" name="180 Grupo"/>
          <p:cNvGrpSpPr/>
          <p:nvPr/>
        </p:nvGrpSpPr>
        <p:grpSpPr>
          <a:xfrm>
            <a:off x="2699792" y="1988840"/>
            <a:ext cx="3735430" cy="1306182"/>
            <a:chOff x="2723818" y="1976104"/>
            <a:chExt cx="3735430" cy="1306182"/>
          </a:xfrm>
        </p:grpSpPr>
        <p:sp>
          <p:nvSpPr>
            <p:cNvPr id="182" name="181 Rectángulo redondeado"/>
            <p:cNvSpPr/>
            <p:nvPr/>
          </p:nvSpPr>
          <p:spPr>
            <a:xfrm>
              <a:off x="2723818" y="1976104"/>
              <a:ext cx="3735430" cy="1306182"/>
            </a:xfrm>
            <a:prstGeom prst="roundRect">
              <a:avLst>
                <a:gd name="adj" fmla="val 6767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 smtClean="0"/>
                <a:t>Omega</a:t>
              </a:r>
              <a:endParaRPr lang="es-ES" sz="2400" dirty="0"/>
            </a:p>
          </p:txBody>
        </p:sp>
        <p:sp>
          <p:nvSpPr>
            <p:cNvPr id="183" name="182 Elipse"/>
            <p:cNvSpPr/>
            <p:nvPr/>
          </p:nvSpPr>
          <p:spPr>
            <a:xfrm>
              <a:off x="2843808" y="2045888"/>
              <a:ext cx="320400" cy="3204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latin typeface="Arial Black" pitchFamily="34" charset="0"/>
                </a:rPr>
                <a:t>W</a:t>
              </a:r>
              <a:endParaRPr lang="es-ES" dirty="0">
                <a:latin typeface="Arial Black" pitchFamily="34" charset="0"/>
              </a:endParaRPr>
            </a:p>
          </p:txBody>
        </p:sp>
      </p:grpSp>
      <p:grpSp>
        <p:nvGrpSpPr>
          <p:cNvPr id="175" name="183 Grupo"/>
          <p:cNvGrpSpPr/>
          <p:nvPr/>
        </p:nvGrpSpPr>
        <p:grpSpPr>
          <a:xfrm>
            <a:off x="2699792" y="1988840"/>
            <a:ext cx="3735430" cy="1306182"/>
            <a:chOff x="2723818" y="1976104"/>
            <a:chExt cx="3735430" cy="1306182"/>
          </a:xfrm>
        </p:grpSpPr>
        <p:sp>
          <p:nvSpPr>
            <p:cNvPr id="185" name="184 Rectángulo redondeado"/>
            <p:cNvSpPr/>
            <p:nvPr/>
          </p:nvSpPr>
          <p:spPr>
            <a:xfrm>
              <a:off x="2723818" y="1976104"/>
              <a:ext cx="3735430" cy="1306182"/>
            </a:xfrm>
            <a:prstGeom prst="roundRect">
              <a:avLst>
                <a:gd name="adj" fmla="val 6767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 err="1" smtClean="0"/>
                <a:t>Pax</a:t>
              </a:r>
              <a:r>
                <a:rPr lang="es-ES" sz="2400" dirty="0" smtClean="0"/>
                <a:t> augusta</a:t>
              </a:r>
              <a:endParaRPr lang="es-ES" sz="2400" dirty="0"/>
            </a:p>
          </p:txBody>
        </p:sp>
        <p:sp>
          <p:nvSpPr>
            <p:cNvPr id="186" name="185 Elipse"/>
            <p:cNvSpPr/>
            <p:nvPr/>
          </p:nvSpPr>
          <p:spPr>
            <a:xfrm>
              <a:off x="2843808" y="2045888"/>
              <a:ext cx="320400" cy="3204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latin typeface="Arial Black" pitchFamily="34" charset="0"/>
                </a:rPr>
                <a:t>X</a:t>
              </a:r>
              <a:endParaRPr lang="es-ES" dirty="0">
                <a:latin typeface="Arial Black" pitchFamily="34" charset="0"/>
              </a:endParaRPr>
            </a:p>
          </p:txBody>
        </p:sp>
      </p:grpSp>
      <p:grpSp>
        <p:nvGrpSpPr>
          <p:cNvPr id="178" name="186 Grupo"/>
          <p:cNvGrpSpPr/>
          <p:nvPr/>
        </p:nvGrpSpPr>
        <p:grpSpPr>
          <a:xfrm>
            <a:off x="2699792" y="1988840"/>
            <a:ext cx="3735430" cy="1306182"/>
            <a:chOff x="2723818" y="1976104"/>
            <a:chExt cx="3735430" cy="1306182"/>
          </a:xfrm>
        </p:grpSpPr>
        <p:sp>
          <p:nvSpPr>
            <p:cNvPr id="188" name="187 Rectángulo redondeado"/>
            <p:cNvSpPr/>
            <p:nvPr/>
          </p:nvSpPr>
          <p:spPr>
            <a:xfrm>
              <a:off x="2723818" y="1976104"/>
              <a:ext cx="3735430" cy="1306182"/>
            </a:xfrm>
            <a:prstGeom prst="roundRect">
              <a:avLst>
                <a:gd name="adj" fmla="val 6767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 err="1" smtClean="0"/>
                <a:t>Rhea</a:t>
              </a:r>
              <a:r>
                <a:rPr lang="es-ES" sz="2400" dirty="0" smtClean="0"/>
                <a:t> Sylvia</a:t>
              </a:r>
              <a:endParaRPr lang="es-ES" sz="2400" dirty="0"/>
            </a:p>
          </p:txBody>
        </p:sp>
        <p:sp>
          <p:nvSpPr>
            <p:cNvPr id="189" name="188 Elipse"/>
            <p:cNvSpPr/>
            <p:nvPr/>
          </p:nvSpPr>
          <p:spPr>
            <a:xfrm>
              <a:off x="2843808" y="2045888"/>
              <a:ext cx="320400" cy="3204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latin typeface="Arial Black" pitchFamily="34" charset="0"/>
                </a:rPr>
                <a:t>Y</a:t>
              </a:r>
              <a:endParaRPr lang="es-ES" dirty="0">
                <a:latin typeface="Arial Black" pitchFamily="34" charset="0"/>
              </a:endParaRPr>
            </a:p>
          </p:txBody>
        </p:sp>
      </p:grpSp>
      <p:grpSp>
        <p:nvGrpSpPr>
          <p:cNvPr id="181" name="189 Grupo"/>
          <p:cNvGrpSpPr/>
          <p:nvPr/>
        </p:nvGrpSpPr>
        <p:grpSpPr>
          <a:xfrm>
            <a:off x="2700000" y="1980000"/>
            <a:ext cx="3735430" cy="1306182"/>
            <a:chOff x="2723818" y="1976104"/>
            <a:chExt cx="3735430" cy="1306182"/>
          </a:xfrm>
        </p:grpSpPr>
        <p:sp>
          <p:nvSpPr>
            <p:cNvPr id="191" name="190 Rectángulo redondeado"/>
            <p:cNvSpPr/>
            <p:nvPr/>
          </p:nvSpPr>
          <p:spPr>
            <a:xfrm>
              <a:off x="2723818" y="1976104"/>
              <a:ext cx="3735430" cy="1306182"/>
            </a:xfrm>
            <a:prstGeom prst="roundRect">
              <a:avLst>
                <a:gd name="adj" fmla="val 6767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 smtClean="0"/>
                <a:t>Arezzo</a:t>
              </a:r>
              <a:endParaRPr lang="es-ES" sz="2400" dirty="0"/>
            </a:p>
          </p:txBody>
        </p:sp>
        <p:sp>
          <p:nvSpPr>
            <p:cNvPr id="192" name="191 Elipse"/>
            <p:cNvSpPr/>
            <p:nvPr/>
          </p:nvSpPr>
          <p:spPr>
            <a:xfrm>
              <a:off x="2843808" y="2045888"/>
              <a:ext cx="320400" cy="3204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latin typeface="Arial Black" pitchFamily="34" charset="0"/>
                </a:rPr>
                <a:t>Z</a:t>
              </a:r>
              <a:endParaRPr lang="es-ES" dirty="0">
                <a:latin typeface="Arial Black" pitchFamily="34" charset="0"/>
              </a:endParaRPr>
            </a:p>
          </p:txBody>
        </p:sp>
      </p:grpSp>
      <p:sp>
        <p:nvSpPr>
          <p:cNvPr id="4" name="3 Elipse">
            <a:hlinkClick r:id="rId2" action="ppaction://hlinksldjump"/>
          </p:cNvPr>
          <p:cNvSpPr/>
          <p:nvPr/>
        </p:nvSpPr>
        <p:spPr>
          <a:xfrm>
            <a:off x="4401681" y="200377"/>
            <a:ext cx="321495" cy="318581"/>
          </a:xfrm>
          <a:prstGeom prst="ellipse">
            <a:avLst/>
          </a:prstGeom>
          <a:gradFill flip="none" rotWithShape="1">
            <a:gsLst>
              <a:gs pos="100000">
                <a:srgbClr val="0F266C"/>
              </a:gs>
              <a:gs pos="0">
                <a:srgbClr val="3A77EA"/>
              </a:gs>
              <a:gs pos="100000">
                <a:srgbClr val="0C2164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A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5" name="4 Elipse">
            <a:hlinkClick r:id="rId3" action="ppaction://hlinksldjump"/>
          </p:cNvPr>
          <p:cNvSpPr/>
          <p:nvPr/>
        </p:nvSpPr>
        <p:spPr>
          <a:xfrm>
            <a:off x="5012521" y="327809"/>
            <a:ext cx="321495" cy="318581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C2164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B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6" name="5 Elipse">
            <a:hlinkClick r:id="rId4" action="ppaction://hlinksldjump"/>
          </p:cNvPr>
          <p:cNvSpPr/>
          <p:nvPr/>
        </p:nvSpPr>
        <p:spPr>
          <a:xfrm>
            <a:off x="5526913" y="518958"/>
            <a:ext cx="321495" cy="318581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C2164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C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7" name="6 Elipse">
            <a:hlinkClick r:id="rId5" action="ppaction://hlinksldjump"/>
          </p:cNvPr>
          <p:cNvSpPr/>
          <p:nvPr/>
        </p:nvSpPr>
        <p:spPr>
          <a:xfrm>
            <a:off x="5977006" y="839224"/>
            <a:ext cx="321495" cy="318581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C2164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D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8" name="7 Elipse">
            <a:hlinkClick r:id="rId6" action="ppaction://hlinksldjump"/>
          </p:cNvPr>
          <p:cNvSpPr/>
          <p:nvPr/>
        </p:nvSpPr>
        <p:spPr>
          <a:xfrm>
            <a:off x="6298501" y="1219837"/>
            <a:ext cx="321495" cy="318581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C2164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E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9" name="8 Elipse">
            <a:hlinkClick r:id="rId7" action="ppaction://hlinksldjump"/>
          </p:cNvPr>
          <p:cNvSpPr/>
          <p:nvPr/>
        </p:nvSpPr>
        <p:spPr>
          <a:xfrm>
            <a:off x="6555697" y="1700282"/>
            <a:ext cx="321495" cy="318581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C2164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F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10" name="9 Elipse">
            <a:hlinkClick r:id="rId8" action="ppaction://hlinksldjump"/>
          </p:cNvPr>
          <p:cNvSpPr/>
          <p:nvPr/>
        </p:nvSpPr>
        <p:spPr>
          <a:xfrm>
            <a:off x="6652145" y="2207438"/>
            <a:ext cx="321495" cy="318581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C2164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G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11" name="10 Elipse">
            <a:hlinkClick r:id="rId9" action="ppaction://hlinksldjump"/>
          </p:cNvPr>
          <p:cNvSpPr/>
          <p:nvPr/>
        </p:nvSpPr>
        <p:spPr>
          <a:xfrm>
            <a:off x="6623489" y="2761496"/>
            <a:ext cx="321495" cy="318581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C2164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H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12" name="11 Elipse">
            <a:hlinkClick r:id="rId10" action="ppaction://hlinksldjump"/>
          </p:cNvPr>
          <p:cNvSpPr/>
          <p:nvPr/>
        </p:nvSpPr>
        <p:spPr>
          <a:xfrm>
            <a:off x="6480954" y="3298334"/>
            <a:ext cx="321495" cy="318581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C2164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I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13" name="12 Elipse">
            <a:hlinkClick r:id="rId11" action="ppaction://hlinksldjump"/>
          </p:cNvPr>
          <p:cNvSpPr/>
          <p:nvPr/>
        </p:nvSpPr>
        <p:spPr>
          <a:xfrm>
            <a:off x="6159516" y="3795994"/>
            <a:ext cx="321495" cy="318581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C2164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J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14" name="13 Elipse">
            <a:hlinkClick r:id="rId12" action="ppaction://hlinksldjump"/>
          </p:cNvPr>
          <p:cNvSpPr/>
          <p:nvPr/>
        </p:nvSpPr>
        <p:spPr>
          <a:xfrm>
            <a:off x="5419116" y="4417718"/>
            <a:ext cx="321495" cy="318581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C2164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L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15" name="14 Elipse">
            <a:hlinkClick r:id="rId13" action="ppaction://hlinksldjump"/>
          </p:cNvPr>
          <p:cNvSpPr/>
          <p:nvPr/>
        </p:nvSpPr>
        <p:spPr>
          <a:xfrm>
            <a:off x="4965105" y="4594224"/>
            <a:ext cx="321495" cy="318581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C2164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M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16" name="15 Elipse">
            <a:hlinkClick r:id="rId14" action="ppaction://hlinksldjump"/>
          </p:cNvPr>
          <p:cNvSpPr/>
          <p:nvPr/>
        </p:nvSpPr>
        <p:spPr>
          <a:xfrm>
            <a:off x="4480756" y="4689580"/>
            <a:ext cx="321495" cy="318581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C2164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N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17" name="16 Elipse">
            <a:hlinkClick r:id="rId15" action="ppaction://hlinksldjump"/>
          </p:cNvPr>
          <p:cNvSpPr/>
          <p:nvPr/>
        </p:nvSpPr>
        <p:spPr>
          <a:xfrm>
            <a:off x="3999411" y="4611440"/>
            <a:ext cx="321495" cy="318581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C2164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Ñ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18" name="17 Elipse">
            <a:hlinkClick r:id="rId16" action="ppaction://hlinksldjump"/>
          </p:cNvPr>
          <p:cNvSpPr/>
          <p:nvPr/>
        </p:nvSpPr>
        <p:spPr>
          <a:xfrm>
            <a:off x="3533645" y="4454542"/>
            <a:ext cx="321495" cy="318581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C2164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O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19" name="18 Elipse">
            <a:hlinkClick r:id="rId17" action="ppaction://hlinksldjump"/>
          </p:cNvPr>
          <p:cNvSpPr/>
          <p:nvPr/>
        </p:nvSpPr>
        <p:spPr>
          <a:xfrm>
            <a:off x="3095732" y="4209353"/>
            <a:ext cx="321495" cy="318581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C2164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P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20" name="19 Elipse">
            <a:hlinkClick r:id="rId18" action="ppaction://hlinksldjump"/>
          </p:cNvPr>
          <p:cNvSpPr/>
          <p:nvPr/>
        </p:nvSpPr>
        <p:spPr>
          <a:xfrm>
            <a:off x="2723818" y="3918281"/>
            <a:ext cx="321495" cy="318581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C2164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Q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21" name="20 Elipse">
            <a:hlinkClick r:id="rId19" action="ppaction://hlinksldjump"/>
          </p:cNvPr>
          <p:cNvSpPr/>
          <p:nvPr/>
        </p:nvSpPr>
        <p:spPr>
          <a:xfrm>
            <a:off x="2454442" y="3529060"/>
            <a:ext cx="321495" cy="318581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C2164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R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22" name="21 Elipse">
            <a:hlinkClick r:id="rId20" action="ppaction://hlinksldjump"/>
          </p:cNvPr>
          <p:cNvSpPr/>
          <p:nvPr/>
        </p:nvSpPr>
        <p:spPr>
          <a:xfrm>
            <a:off x="2258472" y="3084731"/>
            <a:ext cx="321495" cy="318581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C2164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S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23" name="22 Elipse">
            <a:hlinkClick r:id="rId21" action="ppaction://hlinksldjump"/>
          </p:cNvPr>
          <p:cNvSpPr/>
          <p:nvPr/>
        </p:nvSpPr>
        <p:spPr>
          <a:xfrm>
            <a:off x="2168840" y="2597455"/>
            <a:ext cx="321495" cy="318581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C2164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Arial Black" pitchFamily="34" charset="0"/>
              </a:rPr>
              <a:t>T</a:t>
            </a:r>
          </a:p>
        </p:txBody>
      </p:sp>
      <p:sp>
        <p:nvSpPr>
          <p:cNvPr id="24" name="23 Elipse">
            <a:hlinkClick r:id="rId22" action="ppaction://hlinksldjump"/>
          </p:cNvPr>
          <p:cNvSpPr/>
          <p:nvPr/>
        </p:nvSpPr>
        <p:spPr>
          <a:xfrm>
            <a:off x="5812622" y="4201300"/>
            <a:ext cx="321495" cy="318581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C2164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Arial Black" pitchFamily="34" charset="0"/>
              </a:rPr>
              <a:t>K</a:t>
            </a:r>
          </a:p>
        </p:txBody>
      </p:sp>
      <p:sp>
        <p:nvSpPr>
          <p:cNvPr id="25" name="24 Elipse">
            <a:hlinkClick r:id="rId23" action="ppaction://hlinksldjump"/>
          </p:cNvPr>
          <p:cNvSpPr/>
          <p:nvPr/>
        </p:nvSpPr>
        <p:spPr>
          <a:xfrm>
            <a:off x="2186213" y="2151442"/>
            <a:ext cx="321495" cy="318581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C2164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U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26" name="25 Elipse">
            <a:hlinkClick r:id="rId24" action="ppaction://hlinksldjump"/>
          </p:cNvPr>
          <p:cNvSpPr/>
          <p:nvPr/>
        </p:nvSpPr>
        <p:spPr>
          <a:xfrm>
            <a:off x="2277468" y="1662389"/>
            <a:ext cx="321495" cy="318581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C2164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V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27" name="26 Elipse">
            <a:hlinkClick r:id="rId25" action="ppaction://hlinksldjump"/>
          </p:cNvPr>
          <p:cNvSpPr/>
          <p:nvPr/>
        </p:nvSpPr>
        <p:spPr>
          <a:xfrm>
            <a:off x="2507708" y="1171881"/>
            <a:ext cx="321495" cy="318581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C2164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W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28" name="27 Elipse">
            <a:hlinkClick r:id="rId26" action="ppaction://hlinksldjump"/>
          </p:cNvPr>
          <p:cNvSpPr/>
          <p:nvPr/>
        </p:nvSpPr>
        <p:spPr>
          <a:xfrm>
            <a:off x="2826356" y="773823"/>
            <a:ext cx="321495" cy="318581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C2164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X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29" name="28 Elipse">
            <a:hlinkClick r:id="rId27" action="ppaction://hlinksldjump"/>
          </p:cNvPr>
          <p:cNvSpPr/>
          <p:nvPr/>
        </p:nvSpPr>
        <p:spPr>
          <a:xfrm>
            <a:off x="3239106" y="455242"/>
            <a:ext cx="321495" cy="318581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C2164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Y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30" name="29 Elipse">
            <a:hlinkClick r:id="rId28" action="ppaction://hlinksldjump"/>
          </p:cNvPr>
          <p:cNvSpPr/>
          <p:nvPr/>
        </p:nvSpPr>
        <p:spPr>
          <a:xfrm>
            <a:off x="3777564" y="292608"/>
            <a:ext cx="321495" cy="318581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C2164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Z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31" name="30 Rectángulo redondeado"/>
          <p:cNvSpPr/>
          <p:nvPr/>
        </p:nvSpPr>
        <p:spPr>
          <a:xfrm>
            <a:off x="794488" y="5301240"/>
            <a:ext cx="288000" cy="2880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A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32" name="31 Rectángulo redondeado"/>
          <p:cNvSpPr/>
          <p:nvPr/>
        </p:nvSpPr>
        <p:spPr>
          <a:xfrm>
            <a:off x="1364736" y="5301240"/>
            <a:ext cx="288000" cy="2880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B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33" name="32 Rectángulo redondeado"/>
          <p:cNvSpPr/>
          <p:nvPr/>
        </p:nvSpPr>
        <p:spPr>
          <a:xfrm>
            <a:off x="1927160" y="5301240"/>
            <a:ext cx="288000" cy="2880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C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34" name="33 Rectángulo redondeado"/>
          <p:cNvSpPr/>
          <p:nvPr/>
        </p:nvSpPr>
        <p:spPr>
          <a:xfrm>
            <a:off x="2483768" y="5309640"/>
            <a:ext cx="288000" cy="2880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D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35" name="34 Rectángulo redondeado"/>
          <p:cNvSpPr/>
          <p:nvPr/>
        </p:nvSpPr>
        <p:spPr>
          <a:xfrm>
            <a:off x="3011449" y="5309191"/>
            <a:ext cx="288000" cy="2880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E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36" name="35 Rectángulo redondeado"/>
          <p:cNvSpPr/>
          <p:nvPr/>
        </p:nvSpPr>
        <p:spPr>
          <a:xfrm>
            <a:off x="3589536" y="5309640"/>
            <a:ext cx="288000" cy="2880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F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37" name="36 Rectángulo redondeado"/>
          <p:cNvSpPr/>
          <p:nvPr/>
        </p:nvSpPr>
        <p:spPr>
          <a:xfrm>
            <a:off x="4147348" y="5301240"/>
            <a:ext cx="288000" cy="2880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G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38" name="37 Rectángulo redondeado"/>
          <p:cNvSpPr/>
          <p:nvPr/>
        </p:nvSpPr>
        <p:spPr>
          <a:xfrm>
            <a:off x="4687084" y="5309640"/>
            <a:ext cx="288000" cy="2880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H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39" name="38 Rectángulo redondeado"/>
          <p:cNvSpPr/>
          <p:nvPr/>
        </p:nvSpPr>
        <p:spPr>
          <a:xfrm>
            <a:off x="5260840" y="5301240"/>
            <a:ext cx="288000" cy="2880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I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40" name="39 Rectángulo redondeado"/>
          <p:cNvSpPr/>
          <p:nvPr/>
        </p:nvSpPr>
        <p:spPr>
          <a:xfrm>
            <a:off x="5815375" y="5313289"/>
            <a:ext cx="288000" cy="2880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J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41" name="40 Rectángulo redondeado"/>
          <p:cNvSpPr/>
          <p:nvPr/>
        </p:nvSpPr>
        <p:spPr>
          <a:xfrm>
            <a:off x="6392721" y="5301240"/>
            <a:ext cx="288000" cy="2880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K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42" name="41 Rectángulo redondeado"/>
          <p:cNvSpPr/>
          <p:nvPr/>
        </p:nvSpPr>
        <p:spPr>
          <a:xfrm>
            <a:off x="6964553" y="5313289"/>
            <a:ext cx="288000" cy="2880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L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43" name="42 Rectángulo redondeado"/>
          <p:cNvSpPr/>
          <p:nvPr/>
        </p:nvSpPr>
        <p:spPr>
          <a:xfrm>
            <a:off x="7526336" y="5313289"/>
            <a:ext cx="288000" cy="2880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M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44" name="43 Rectángulo redondeado"/>
          <p:cNvSpPr/>
          <p:nvPr/>
        </p:nvSpPr>
        <p:spPr>
          <a:xfrm>
            <a:off x="8057568" y="5301240"/>
            <a:ext cx="288000" cy="2880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N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45" name="44 Rectángulo redondeado"/>
          <p:cNvSpPr/>
          <p:nvPr/>
        </p:nvSpPr>
        <p:spPr>
          <a:xfrm>
            <a:off x="1076736" y="6021320"/>
            <a:ext cx="288000" cy="2880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Ñ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46" name="45 Rectángulo redondeado"/>
          <p:cNvSpPr/>
          <p:nvPr/>
        </p:nvSpPr>
        <p:spPr>
          <a:xfrm>
            <a:off x="1639160" y="6021320"/>
            <a:ext cx="288000" cy="2880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O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47" name="46 Rectángulo redondeado"/>
          <p:cNvSpPr/>
          <p:nvPr/>
        </p:nvSpPr>
        <p:spPr>
          <a:xfrm>
            <a:off x="2229307" y="6019477"/>
            <a:ext cx="288000" cy="2880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P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48" name="47 Rectángulo redondeado"/>
          <p:cNvSpPr/>
          <p:nvPr/>
        </p:nvSpPr>
        <p:spPr>
          <a:xfrm>
            <a:off x="2781528" y="6017634"/>
            <a:ext cx="288000" cy="2880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Q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49" name="48 Rectángulo redondeado"/>
          <p:cNvSpPr/>
          <p:nvPr/>
        </p:nvSpPr>
        <p:spPr>
          <a:xfrm>
            <a:off x="3299449" y="6021320"/>
            <a:ext cx="288000" cy="2880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R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50" name="49 Rectángulo redondeado"/>
          <p:cNvSpPr/>
          <p:nvPr/>
        </p:nvSpPr>
        <p:spPr>
          <a:xfrm>
            <a:off x="3877536" y="6021320"/>
            <a:ext cx="288000" cy="2880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S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51" name="50 Rectángulo redondeado"/>
          <p:cNvSpPr/>
          <p:nvPr/>
        </p:nvSpPr>
        <p:spPr>
          <a:xfrm>
            <a:off x="4406180" y="6017634"/>
            <a:ext cx="288000" cy="2880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T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52" name="51 Rectángulo redondeado"/>
          <p:cNvSpPr/>
          <p:nvPr/>
        </p:nvSpPr>
        <p:spPr>
          <a:xfrm>
            <a:off x="4981852" y="6015791"/>
            <a:ext cx="288000" cy="2880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U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53" name="52 Rectángulo redondeado"/>
          <p:cNvSpPr/>
          <p:nvPr/>
        </p:nvSpPr>
        <p:spPr>
          <a:xfrm>
            <a:off x="5543660" y="6004220"/>
            <a:ext cx="288000" cy="2880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V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54" name="53 Rectángulo redondeado"/>
          <p:cNvSpPr/>
          <p:nvPr/>
        </p:nvSpPr>
        <p:spPr>
          <a:xfrm>
            <a:off x="6134117" y="6011592"/>
            <a:ext cx="288000" cy="2880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W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55" name="54 Rectángulo redondeado"/>
          <p:cNvSpPr/>
          <p:nvPr/>
        </p:nvSpPr>
        <p:spPr>
          <a:xfrm>
            <a:off x="6693675" y="6011592"/>
            <a:ext cx="288000" cy="2880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X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56" name="55 Rectángulo redondeado"/>
          <p:cNvSpPr/>
          <p:nvPr/>
        </p:nvSpPr>
        <p:spPr>
          <a:xfrm>
            <a:off x="7252553" y="6004220"/>
            <a:ext cx="288000" cy="2880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Y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57" name="56 Rectángulo redondeado"/>
          <p:cNvSpPr/>
          <p:nvPr/>
        </p:nvSpPr>
        <p:spPr>
          <a:xfrm>
            <a:off x="7769568" y="6000056"/>
            <a:ext cx="288000" cy="2880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Z</a:t>
            </a:r>
            <a:endParaRPr lang="es-ES" dirty="0">
              <a:latin typeface="Arial Black" pitchFamily="34" charset="0"/>
            </a:endParaRPr>
          </a:p>
        </p:txBody>
      </p:sp>
      <p:pic>
        <p:nvPicPr>
          <p:cNvPr id="58" name="57 Imagen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24" y="5603409"/>
            <a:ext cx="252000" cy="252000"/>
          </a:xfrm>
          <a:prstGeom prst="rect">
            <a:avLst/>
          </a:prstGeom>
        </p:spPr>
      </p:pic>
      <p:pic>
        <p:nvPicPr>
          <p:cNvPr id="59" name="58 Imagen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00" y="5603409"/>
            <a:ext cx="252000" cy="252000"/>
          </a:xfrm>
          <a:prstGeom prst="rect">
            <a:avLst/>
          </a:prstGeom>
        </p:spPr>
      </p:pic>
      <p:pic>
        <p:nvPicPr>
          <p:cNvPr id="60" name="59 Imagen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456" y="5611809"/>
            <a:ext cx="252000" cy="252000"/>
          </a:xfrm>
          <a:prstGeom prst="rect">
            <a:avLst/>
          </a:prstGeom>
        </p:spPr>
      </p:pic>
      <p:pic>
        <p:nvPicPr>
          <p:cNvPr id="61" name="60 Imagen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664" y="5611809"/>
            <a:ext cx="252000" cy="252000"/>
          </a:xfrm>
          <a:prstGeom prst="rect">
            <a:avLst/>
          </a:prstGeom>
        </p:spPr>
      </p:pic>
      <p:pic>
        <p:nvPicPr>
          <p:cNvPr id="62" name="61 Imagen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629" y="5611809"/>
            <a:ext cx="252000" cy="252000"/>
          </a:xfrm>
          <a:prstGeom prst="rect">
            <a:avLst/>
          </a:prstGeom>
        </p:spPr>
      </p:pic>
      <p:pic>
        <p:nvPicPr>
          <p:cNvPr id="63" name="62 Imagen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256" y="5611809"/>
            <a:ext cx="252000" cy="252000"/>
          </a:xfrm>
          <a:prstGeom prst="rect">
            <a:avLst/>
          </a:prstGeom>
        </p:spPr>
      </p:pic>
      <p:pic>
        <p:nvPicPr>
          <p:cNvPr id="64" name="63 Imagen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609" y="5611809"/>
            <a:ext cx="252000" cy="252000"/>
          </a:xfrm>
          <a:prstGeom prst="rect">
            <a:avLst/>
          </a:prstGeom>
        </p:spPr>
      </p:pic>
      <p:pic>
        <p:nvPicPr>
          <p:cNvPr id="65" name="64 Imagen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612" y="5611809"/>
            <a:ext cx="252000" cy="252000"/>
          </a:xfrm>
          <a:prstGeom prst="rect">
            <a:avLst/>
          </a:prstGeom>
        </p:spPr>
      </p:pic>
      <p:pic>
        <p:nvPicPr>
          <p:cNvPr id="66" name="65 Imagen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237" y="5611809"/>
            <a:ext cx="252000" cy="252000"/>
          </a:xfrm>
          <a:prstGeom prst="rect">
            <a:avLst/>
          </a:prstGeom>
        </p:spPr>
      </p:pic>
      <p:pic>
        <p:nvPicPr>
          <p:cNvPr id="67" name="66 Imagen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848" y="5611809"/>
            <a:ext cx="252000" cy="252000"/>
          </a:xfrm>
          <a:prstGeom prst="rect">
            <a:avLst/>
          </a:prstGeom>
        </p:spPr>
      </p:pic>
      <p:pic>
        <p:nvPicPr>
          <p:cNvPr id="68" name="67 Imagen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536" y="5619654"/>
            <a:ext cx="252000" cy="252000"/>
          </a:xfrm>
          <a:prstGeom prst="rect">
            <a:avLst/>
          </a:prstGeom>
        </p:spPr>
      </p:pic>
      <p:pic>
        <p:nvPicPr>
          <p:cNvPr id="69" name="68 Imagen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912" y="5619654"/>
            <a:ext cx="252000" cy="252000"/>
          </a:xfrm>
          <a:prstGeom prst="rect">
            <a:avLst/>
          </a:prstGeom>
        </p:spPr>
      </p:pic>
      <p:pic>
        <p:nvPicPr>
          <p:cNvPr id="70" name="69 Imagen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224" y="5619654"/>
            <a:ext cx="252000" cy="252000"/>
          </a:xfrm>
          <a:prstGeom prst="rect">
            <a:avLst/>
          </a:prstGeom>
        </p:spPr>
      </p:pic>
      <p:pic>
        <p:nvPicPr>
          <p:cNvPr id="71" name="70 Imagen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5619654"/>
            <a:ext cx="252000" cy="252000"/>
          </a:xfrm>
          <a:prstGeom prst="rect">
            <a:avLst/>
          </a:prstGeom>
        </p:spPr>
      </p:pic>
      <p:pic>
        <p:nvPicPr>
          <p:cNvPr id="72" name="71 Imagen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968" y="5619654"/>
            <a:ext cx="252000" cy="252000"/>
          </a:xfrm>
          <a:prstGeom prst="rect">
            <a:avLst/>
          </a:prstGeom>
        </p:spPr>
      </p:pic>
      <p:pic>
        <p:nvPicPr>
          <p:cNvPr id="73" name="72 Imagen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32" y="5619654"/>
            <a:ext cx="252000" cy="252000"/>
          </a:xfrm>
          <a:prstGeom prst="rect">
            <a:avLst/>
          </a:prstGeom>
        </p:spPr>
      </p:pic>
      <p:pic>
        <p:nvPicPr>
          <p:cNvPr id="74" name="73 Imagen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032" y="5611809"/>
            <a:ext cx="252000" cy="252000"/>
          </a:xfrm>
          <a:prstGeom prst="rect">
            <a:avLst/>
          </a:prstGeom>
        </p:spPr>
      </p:pic>
      <p:pic>
        <p:nvPicPr>
          <p:cNvPr id="75" name="74 Imagen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096" y="5611809"/>
            <a:ext cx="252000" cy="252000"/>
          </a:xfrm>
          <a:prstGeom prst="rect">
            <a:avLst/>
          </a:prstGeom>
        </p:spPr>
      </p:pic>
      <p:pic>
        <p:nvPicPr>
          <p:cNvPr id="76" name="75 Imagen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096" y="5619654"/>
            <a:ext cx="252000" cy="252000"/>
          </a:xfrm>
          <a:prstGeom prst="rect">
            <a:avLst/>
          </a:prstGeom>
        </p:spPr>
      </p:pic>
      <p:pic>
        <p:nvPicPr>
          <p:cNvPr id="77" name="76 Imagen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160" y="5619654"/>
            <a:ext cx="252000" cy="252000"/>
          </a:xfrm>
          <a:prstGeom prst="rect">
            <a:avLst/>
          </a:prstGeom>
        </p:spPr>
      </p:pic>
      <p:pic>
        <p:nvPicPr>
          <p:cNvPr id="78" name="77 Imagen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21" y="5611809"/>
            <a:ext cx="252000" cy="252000"/>
          </a:xfrm>
          <a:prstGeom prst="rect">
            <a:avLst/>
          </a:prstGeom>
        </p:spPr>
      </p:pic>
      <p:pic>
        <p:nvPicPr>
          <p:cNvPr id="79" name="78 Imagen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697" y="5611809"/>
            <a:ext cx="252000" cy="252000"/>
          </a:xfrm>
          <a:prstGeom prst="rect">
            <a:avLst/>
          </a:prstGeom>
        </p:spPr>
      </p:pic>
      <p:pic>
        <p:nvPicPr>
          <p:cNvPr id="80" name="79 Imagen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580" y="5619654"/>
            <a:ext cx="252000" cy="252000"/>
          </a:xfrm>
          <a:prstGeom prst="rect">
            <a:avLst/>
          </a:prstGeom>
        </p:spPr>
      </p:pic>
      <p:pic>
        <p:nvPicPr>
          <p:cNvPr id="81" name="80 Imagen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619654"/>
            <a:ext cx="252000" cy="252000"/>
          </a:xfrm>
          <a:prstGeom prst="rect">
            <a:avLst/>
          </a:prstGeom>
        </p:spPr>
      </p:pic>
      <p:pic>
        <p:nvPicPr>
          <p:cNvPr id="82" name="81 Imagen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104" y="5619654"/>
            <a:ext cx="252000" cy="252000"/>
          </a:xfrm>
          <a:prstGeom prst="rect">
            <a:avLst/>
          </a:prstGeom>
        </p:spPr>
      </p:pic>
      <p:pic>
        <p:nvPicPr>
          <p:cNvPr id="83" name="82 Imagen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780" y="5619654"/>
            <a:ext cx="252000" cy="252000"/>
          </a:xfrm>
          <a:prstGeom prst="rect">
            <a:avLst/>
          </a:prstGeom>
        </p:spPr>
      </p:pic>
      <p:pic>
        <p:nvPicPr>
          <p:cNvPr id="84" name="83 Imagen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892" y="5619654"/>
            <a:ext cx="252000" cy="252000"/>
          </a:xfrm>
          <a:prstGeom prst="rect">
            <a:avLst/>
          </a:prstGeom>
        </p:spPr>
      </p:pic>
      <p:pic>
        <p:nvPicPr>
          <p:cNvPr id="85" name="84 Imagen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568" y="5619654"/>
            <a:ext cx="252000" cy="252000"/>
          </a:xfrm>
          <a:prstGeom prst="rect">
            <a:avLst/>
          </a:prstGeom>
        </p:spPr>
      </p:pic>
      <p:pic>
        <p:nvPicPr>
          <p:cNvPr id="86" name="85 Imagen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903" y="6309320"/>
            <a:ext cx="252000" cy="252000"/>
          </a:xfrm>
          <a:prstGeom prst="rect">
            <a:avLst/>
          </a:prstGeom>
        </p:spPr>
      </p:pic>
      <p:pic>
        <p:nvPicPr>
          <p:cNvPr id="87" name="86 Imagen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79" y="6309320"/>
            <a:ext cx="252000" cy="252000"/>
          </a:xfrm>
          <a:prstGeom prst="rect">
            <a:avLst/>
          </a:prstGeom>
        </p:spPr>
      </p:pic>
      <p:pic>
        <p:nvPicPr>
          <p:cNvPr id="88" name="87 Imagen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224" y="6309320"/>
            <a:ext cx="252000" cy="252000"/>
          </a:xfrm>
          <a:prstGeom prst="rect">
            <a:avLst/>
          </a:prstGeom>
        </p:spPr>
      </p:pic>
      <p:pic>
        <p:nvPicPr>
          <p:cNvPr id="89" name="88 Imagen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900" y="6309320"/>
            <a:ext cx="252000" cy="252000"/>
          </a:xfrm>
          <a:prstGeom prst="rect">
            <a:avLst/>
          </a:prstGeom>
        </p:spPr>
      </p:pic>
      <p:pic>
        <p:nvPicPr>
          <p:cNvPr id="90" name="89 Imagen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936" y="6309320"/>
            <a:ext cx="252000" cy="252000"/>
          </a:xfrm>
          <a:prstGeom prst="rect">
            <a:avLst/>
          </a:prstGeom>
        </p:spPr>
      </p:pic>
      <p:pic>
        <p:nvPicPr>
          <p:cNvPr id="91" name="90 Imagen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612" y="6309320"/>
            <a:ext cx="252000" cy="252000"/>
          </a:xfrm>
          <a:prstGeom prst="rect">
            <a:avLst/>
          </a:prstGeom>
        </p:spPr>
      </p:pic>
      <p:pic>
        <p:nvPicPr>
          <p:cNvPr id="92" name="91 Imagen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393" y="6309320"/>
            <a:ext cx="252000" cy="252000"/>
          </a:xfrm>
          <a:prstGeom prst="rect">
            <a:avLst/>
          </a:prstGeom>
        </p:spPr>
      </p:pic>
      <p:pic>
        <p:nvPicPr>
          <p:cNvPr id="93" name="92 Imagen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069" y="6309320"/>
            <a:ext cx="252000" cy="252000"/>
          </a:xfrm>
          <a:prstGeom prst="rect">
            <a:avLst/>
          </a:prstGeom>
        </p:spPr>
      </p:pic>
      <p:pic>
        <p:nvPicPr>
          <p:cNvPr id="94" name="93 Imagen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410" y="6309320"/>
            <a:ext cx="252000" cy="252000"/>
          </a:xfrm>
          <a:prstGeom prst="rect">
            <a:avLst/>
          </a:prstGeom>
        </p:spPr>
      </p:pic>
      <p:pic>
        <p:nvPicPr>
          <p:cNvPr id="95" name="94 Imagen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086" y="6309320"/>
            <a:ext cx="252000" cy="252000"/>
          </a:xfrm>
          <a:prstGeom prst="rect">
            <a:avLst/>
          </a:prstGeom>
        </p:spPr>
      </p:pic>
      <p:pic>
        <p:nvPicPr>
          <p:cNvPr id="96" name="95 Imagen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512" y="6309320"/>
            <a:ext cx="252000" cy="252000"/>
          </a:xfrm>
          <a:prstGeom prst="rect">
            <a:avLst/>
          </a:prstGeom>
        </p:spPr>
      </p:pic>
      <p:pic>
        <p:nvPicPr>
          <p:cNvPr id="97" name="96 Imagen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188" y="6309320"/>
            <a:ext cx="252000" cy="252000"/>
          </a:xfrm>
          <a:prstGeom prst="rect">
            <a:avLst/>
          </a:prstGeom>
        </p:spPr>
      </p:pic>
      <p:pic>
        <p:nvPicPr>
          <p:cNvPr id="98" name="97 Imagen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268" y="6309320"/>
            <a:ext cx="252000" cy="252000"/>
          </a:xfrm>
          <a:prstGeom prst="rect">
            <a:avLst/>
          </a:prstGeom>
        </p:spPr>
      </p:pic>
      <p:pic>
        <p:nvPicPr>
          <p:cNvPr id="99" name="98 Imagen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44" y="6309320"/>
            <a:ext cx="252000" cy="252000"/>
          </a:xfrm>
          <a:prstGeom prst="rect">
            <a:avLst/>
          </a:prstGeom>
        </p:spPr>
      </p:pic>
      <p:pic>
        <p:nvPicPr>
          <p:cNvPr id="100" name="99 Imagen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845" y="6309320"/>
            <a:ext cx="252000" cy="252000"/>
          </a:xfrm>
          <a:prstGeom prst="rect">
            <a:avLst/>
          </a:prstGeom>
        </p:spPr>
      </p:pic>
      <p:pic>
        <p:nvPicPr>
          <p:cNvPr id="101" name="100 Imagen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521" y="6309320"/>
            <a:ext cx="252000" cy="252000"/>
          </a:xfrm>
          <a:prstGeom prst="rect">
            <a:avLst/>
          </a:prstGeom>
        </p:spPr>
      </p:pic>
      <p:pic>
        <p:nvPicPr>
          <p:cNvPr id="102" name="101 Imagen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187" y="6309320"/>
            <a:ext cx="252000" cy="252000"/>
          </a:xfrm>
          <a:prstGeom prst="rect">
            <a:avLst/>
          </a:prstGeom>
        </p:spPr>
      </p:pic>
      <p:pic>
        <p:nvPicPr>
          <p:cNvPr id="103" name="102 Imagen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863" y="6309320"/>
            <a:ext cx="252000" cy="252000"/>
          </a:xfrm>
          <a:prstGeom prst="rect">
            <a:avLst/>
          </a:prstGeom>
        </p:spPr>
      </p:pic>
      <p:pic>
        <p:nvPicPr>
          <p:cNvPr id="104" name="103 Imagen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494" y="6309320"/>
            <a:ext cx="252000" cy="252000"/>
          </a:xfrm>
          <a:prstGeom prst="rect">
            <a:avLst/>
          </a:prstGeom>
        </p:spPr>
      </p:pic>
      <p:pic>
        <p:nvPicPr>
          <p:cNvPr id="105" name="104 Imagen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170" y="6309320"/>
            <a:ext cx="252000" cy="252000"/>
          </a:xfrm>
          <a:prstGeom prst="rect">
            <a:avLst/>
          </a:prstGeom>
        </p:spPr>
      </p:pic>
      <p:pic>
        <p:nvPicPr>
          <p:cNvPr id="106" name="105 Imagen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865" y="6309320"/>
            <a:ext cx="252000" cy="252000"/>
          </a:xfrm>
          <a:prstGeom prst="rect">
            <a:avLst/>
          </a:prstGeom>
        </p:spPr>
      </p:pic>
      <p:pic>
        <p:nvPicPr>
          <p:cNvPr id="107" name="106 Imagen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541" y="6309320"/>
            <a:ext cx="252000" cy="252000"/>
          </a:xfrm>
          <a:prstGeom prst="rect">
            <a:avLst/>
          </a:prstGeom>
        </p:spPr>
      </p:pic>
      <p:pic>
        <p:nvPicPr>
          <p:cNvPr id="108" name="107 Imagen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104" y="6309320"/>
            <a:ext cx="252000" cy="252000"/>
          </a:xfrm>
          <a:prstGeom prst="rect">
            <a:avLst/>
          </a:prstGeom>
        </p:spPr>
      </p:pic>
      <p:pic>
        <p:nvPicPr>
          <p:cNvPr id="109" name="108 Imagen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80" y="6309320"/>
            <a:ext cx="252000" cy="252000"/>
          </a:xfrm>
          <a:prstGeom prst="rect">
            <a:avLst/>
          </a:prstGeom>
        </p:spPr>
      </p:pic>
      <p:pic>
        <p:nvPicPr>
          <p:cNvPr id="110" name="109 Imagen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660" y="6309320"/>
            <a:ext cx="252000" cy="252000"/>
          </a:xfrm>
          <a:prstGeom prst="rect">
            <a:avLst/>
          </a:prstGeom>
        </p:spPr>
      </p:pic>
      <p:pic>
        <p:nvPicPr>
          <p:cNvPr id="111" name="110 Imagen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336" y="6309320"/>
            <a:ext cx="252000" cy="252000"/>
          </a:xfrm>
          <a:prstGeom prst="rect">
            <a:avLst/>
          </a:prstGeom>
        </p:spPr>
      </p:pic>
      <p:pic>
        <p:nvPicPr>
          <p:cNvPr id="2" name="1 Imagen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673" y="66557"/>
            <a:ext cx="304762" cy="304762"/>
          </a:xfrm>
          <a:prstGeom prst="rect">
            <a:avLst/>
          </a:prstGeom>
        </p:spPr>
      </p:pic>
      <p:sp>
        <p:nvSpPr>
          <p:cNvPr id="193" name="192 Rectángulo"/>
          <p:cNvSpPr/>
          <p:nvPr/>
        </p:nvSpPr>
        <p:spPr>
          <a:xfrm>
            <a:off x="395536" y="404664"/>
            <a:ext cx="1368152" cy="2880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hlinkClick r:id="rId32" action="ppaction://hlinksldjump"/>
              </a:rPr>
              <a:t>Jugador 1</a:t>
            </a:r>
            <a:endParaRPr lang="es-ES" dirty="0"/>
          </a:p>
        </p:txBody>
      </p:sp>
      <p:sp>
        <p:nvSpPr>
          <p:cNvPr id="194" name="193 Rectángulo"/>
          <p:cNvSpPr/>
          <p:nvPr/>
        </p:nvSpPr>
        <p:spPr>
          <a:xfrm>
            <a:off x="395536" y="764704"/>
            <a:ext cx="136815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Jugador 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0335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BE51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F191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BE51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F1919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BE51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F1919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BE51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F1919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BE51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F1919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BE51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F1919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BE51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F1919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BE51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F1919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BE51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F1919"/>
                                      </p:to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BE51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F1919"/>
                                      </p:to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BE51"/>
                                      </p:to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F1919"/>
                                      </p:to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BE51"/>
                                      </p:to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F1919"/>
                                      </p:to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BE51"/>
                                      </p:to>
                                    </p:animClr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F1919"/>
                                      </p:to>
                                    </p:animClr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BE51"/>
                                      </p:to>
                                    </p:animClr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F1919"/>
                                      </p:to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BE51"/>
                                      </p:to>
                                    </p:animClr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F1919"/>
                                      </p:to>
                                    </p:animClr>
                                    <p:set>
                                      <p:cBhvr>
                                        <p:cTn id="2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BE51"/>
                                      </p:to>
                                    </p:animClr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F1919"/>
                                      </p:to>
                                    </p:animClr>
                                    <p:set>
                                      <p:cBhvr>
                                        <p:cTn id="2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BE51"/>
                                      </p:to>
                                    </p:animClr>
                                    <p:set>
                                      <p:cBhvr>
                                        <p:cTn id="2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F1919"/>
                                      </p:to>
                                    </p:animClr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BE51"/>
                                      </p:to>
                                    </p:animClr>
                                    <p:set>
                                      <p:cBhvr>
                                        <p:cTn id="2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F1919"/>
                                      </p:to>
                                    </p:animClr>
                                    <p:set>
                                      <p:cBhvr>
                                        <p:cTn id="2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BE51"/>
                                      </p:to>
                                    </p:animClr>
                                    <p:set>
                                      <p:cBhvr>
                                        <p:cTn id="2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F1919"/>
                                      </p:to>
                                    </p:animClr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BE51"/>
                                      </p:to>
                                    </p:animClr>
                                    <p:set>
                                      <p:cBhvr>
                                        <p:cTn id="2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F1919"/>
                                      </p:to>
                                    </p:animClr>
                                    <p:set>
                                      <p:cBhvr>
                                        <p:cTn id="2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BE51"/>
                                      </p:to>
                                    </p:animClr>
                                    <p:set>
                                      <p:cBhvr>
                                        <p:cTn id="2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F1919"/>
                                      </p:to>
                                    </p:animClr>
                                    <p:set>
                                      <p:cBhvr>
                                        <p:cTn id="2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BE51"/>
                                      </p:to>
                                    </p:animClr>
                                    <p:set>
                                      <p:cBhvr>
                                        <p:cTn id="3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>
                      <p:stCondLst>
                        <p:cond delay="0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F1919"/>
                                      </p:to>
                                    </p:animClr>
                                    <p:set>
                                      <p:cBhvr>
                                        <p:cTn id="3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310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1" fill="hold">
                      <p:stCondLst>
                        <p:cond delay="0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BE51"/>
                                      </p:to>
                                    </p:animClr>
                                    <p:set>
                                      <p:cBhvr>
                                        <p:cTn id="3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F1919"/>
                                      </p:to>
                                    </p:animClr>
                                    <p:set>
                                      <p:cBhvr>
                                        <p:cTn id="3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>
                      <p:stCondLst>
                        <p:cond delay="0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BE51"/>
                                      </p:to>
                                    </p:animClr>
                                    <p:set>
                                      <p:cBhvr>
                                        <p:cTn id="3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331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2" fill="hold">
                      <p:stCondLst>
                        <p:cond delay="0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F1919"/>
                                      </p:to>
                                    </p:animClr>
                                    <p:set>
                                      <p:cBhvr>
                                        <p:cTn id="3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BE51"/>
                                      </p:to>
                                    </p:animClr>
                                    <p:set>
                                      <p:cBhvr>
                                        <p:cTn id="3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45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6" fill="hold">
                      <p:stCondLst>
                        <p:cond delay="0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F1919"/>
                                      </p:to>
                                    </p:animClr>
                                    <p:set>
                                      <p:cBhvr>
                                        <p:cTn id="3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35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3" fill="hold">
                      <p:stCondLst>
                        <p:cond delay="0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BE51"/>
                                      </p:to>
                                    </p:animClr>
                                    <p:set>
                                      <p:cBhvr>
                                        <p:cTn id="3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F1919"/>
                                      </p:to>
                                    </p:animClr>
                                    <p:set>
                                      <p:cBhvr>
                                        <p:cTn id="3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BE51"/>
                                      </p:to>
                                    </p:animClr>
                                    <p:set>
                                      <p:cBhvr>
                                        <p:cTn id="3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373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4" fill="hold">
                      <p:stCondLst>
                        <p:cond delay="0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F1919"/>
                                      </p:to>
                                    </p:animClr>
                                    <p:set>
                                      <p:cBhvr>
                                        <p:cTn id="3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5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8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9" fill="hold">
                      <p:stCondLst>
                        <p:cond delay="0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3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5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9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7" fill="hold">
                      <p:stCondLst>
                        <p:cond delay="0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0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5" fill="hold">
                      <p:stCondLst>
                        <p:cond delay="0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1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3" fill="hold">
                      <p:stCondLst>
                        <p:cond delay="0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1" fill="hold">
                      <p:stCondLst>
                        <p:cond delay="0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9" fill="hold">
                      <p:stCondLst>
                        <p:cond delay="0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3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7" fill="hold">
                      <p:stCondLst>
                        <p:cond delay="0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6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1" fill="hold">
                      <p:stCondLst>
                        <p:cond delay="0"/>
                      </p:stCondLst>
                      <p:childTnLst>
                        <p:par>
                          <p:cTn id="462" fill="hold">
                            <p:stCondLst>
                              <p:cond delay="0"/>
                            </p:stCondLst>
                            <p:childTnLst>
                              <p:par>
                                <p:cTn id="4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6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9" fill="hold">
                      <p:stCondLst>
                        <p:cond delay="0"/>
                      </p:stCondLst>
                      <p:childTnLst>
                        <p:par>
                          <p:cTn id="470" fill="hold">
                            <p:stCondLst>
                              <p:cond delay="0"/>
                            </p:stCondLst>
                            <p:childTnLst>
                              <p:par>
                                <p:cTn id="4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7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7" fill="hold">
                      <p:stCondLst>
                        <p:cond delay="0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8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5" fill="hold">
                      <p:stCondLst>
                        <p:cond delay="0"/>
                      </p:stCondLst>
                      <p:childTnLst>
                        <p:par>
                          <p:cTn id="486" fill="hold">
                            <p:stCondLst>
                              <p:cond delay="0"/>
                            </p:stCondLst>
                            <p:childTnLst>
                              <p:par>
                                <p:cTn id="4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9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3" fill="hold">
                      <p:stCondLst>
                        <p:cond delay="0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0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1" fill="hold">
                      <p:stCondLst>
                        <p:cond delay="0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0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9" fill="hold">
                      <p:stCondLst>
                        <p:cond delay="0"/>
                      </p:stCondLst>
                      <p:childTnLst>
                        <p:par>
                          <p:cTn id="510" fill="hold">
                            <p:stCondLst>
                              <p:cond delay="0"/>
                            </p:stCondLst>
                            <p:childTnLst>
                              <p:par>
                                <p:cTn id="5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3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4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1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7" fill="hold">
                      <p:stCondLst>
                        <p:cond delay="0"/>
                      </p:stCondLst>
                      <p:childTnLst>
                        <p:par>
                          <p:cTn id="518" fill="hold">
                            <p:stCondLst>
                              <p:cond delay="0"/>
                            </p:stCondLst>
                            <p:childTnLst>
                              <p:par>
                                <p:cTn id="5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2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5" fill="hold">
                      <p:stCondLst>
                        <p:cond delay="0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9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3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3" fill="hold">
                      <p:stCondLst>
                        <p:cond delay="0"/>
                      </p:stCondLst>
                      <p:childTnLst>
                        <p:par>
                          <p:cTn id="534" fill="hold">
                            <p:stCondLst>
                              <p:cond delay="0"/>
                            </p:stCondLst>
                            <p:childTnLst>
                              <p:par>
                                <p:cTn id="5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4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1" fill="hold">
                      <p:stCondLst>
                        <p:cond delay="0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5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6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4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9" fill="hold">
                      <p:stCondLst>
                        <p:cond delay="0"/>
                      </p:stCondLst>
                      <p:childTnLst>
                        <p:par>
                          <p:cTn id="550" fill="hold">
                            <p:stCondLst>
                              <p:cond delay="0"/>
                            </p:stCondLst>
                            <p:childTnLst>
                              <p:par>
                                <p:cTn id="5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5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7" fill="hold">
                      <p:stCondLst>
                        <p:cond delay="0"/>
                      </p:stCondLst>
                      <p:childTnLst>
                        <p:par>
                          <p:cTn id="558" fill="hold">
                            <p:stCondLst>
                              <p:cond delay="0"/>
                            </p:stCondLst>
                            <p:childTnLst>
                              <p:par>
                                <p:cTn id="5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1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6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5" fill="hold">
                      <p:stCondLst>
                        <p:cond delay="0"/>
                      </p:stCondLst>
                      <p:childTnLst>
                        <p:par>
                          <p:cTn id="566" fill="hold">
                            <p:stCondLst>
                              <p:cond delay="0"/>
                            </p:stCondLst>
                            <p:childTnLst>
                              <p:par>
                                <p:cTn id="5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9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7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3" fill="hold">
                      <p:stCondLst>
                        <p:cond delay="0"/>
                      </p:stCondLst>
                      <p:childTnLst>
                        <p:par>
                          <p:cTn id="574" fill="hold">
                            <p:stCondLst>
                              <p:cond delay="0"/>
                            </p:stCondLst>
                            <p:childTnLst>
                              <p:par>
                                <p:cTn id="5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8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8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9" fill="hold">
                      <p:stCondLst>
                        <p:cond delay="0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3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96" restart="whenNotActive" fill="hold" evtFilter="cancelBubble" nodeType="interactiveSeq">
                <p:stCondLst>
                  <p:cond evt="onClick" delay="0">
                    <p:tgtEl>
                      <p:spTgt spid="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7" fill="hold">
                      <p:stCondLst>
                        <p:cond delay="0"/>
                      </p:stCondLst>
                      <p:childTnLst>
                        <p:par>
                          <p:cTn id="598" fill="hold">
                            <p:stCondLst>
                              <p:cond delay="0"/>
                            </p:stCondLst>
                            <p:childTnLst>
                              <p:par>
                                <p:cTn id="5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"/>
                  </p:tgtEl>
                </p:cond>
              </p:nextCondLst>
            </p:seq>
            <p:seq concurrent="1" nextAc="seek">
              <p:cTn id="602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3" fill="hold">
                      <p:stCondLst>
                        <p:cond delay="0"/>
                      </p:stCondLst>
                      <p:childTnLst>
                        <p:par>
                          <p:cTn id="604" fill="hold">
                            <p:stCondLst>
                              <p:cond delay="0"/>
                            </p:stCondLst>
                            <p:childTnLst>
                              <p:par>
                                <p:cTn id="6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6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  <p:seq concurrent="1" nextAc="seek">
              <p:cTn id="608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9" fill="hold">
                      <p:stCondLst>
                        <p:cond delay="0"/>
                      </p:stCondLst>
                      <p:childTnLst>
                        <p:par>
                          <p:cTn id="610" fill="hold">
                            <p:stCondLst>
                              <p:cond delay="0"/>
                            </p:stCondLst>
                            <p:childTnLst>
                              <p:par>
                                <p:cTn id="6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620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1" fill="hold">
                      <p:stCondLst>
                        <p:cond delay="0"/>
                      </p:stCondLst>
                      <p:childTnLst>
                        <p:par>
                          <p:cTn id="622" fill="hold">
                            <p:stCondLst>
                              <p:cond delay="0"/>
                            </p:stCondLst>
                            <p:childTnLst>
                              <p:par>
                                <p:cTn id="6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626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7" fill="hold">
                      <p:stCondLst>
                        <p:cond delay="0"/>
                      </p:stCondLst>
                      <p:childTnLst>
                        <p:par>
                          <p:cTn id="628" fill="hold">
                            <p:stCondLst>
                              <p:cond delay="0"/>
                            </p:stCondLst>
                            <p:childTnLst>
                              <p:par>
                                <p:cTn id="6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632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3" fill="hold">
                      <p:stCondLst>
                        <p:cond delay="0"/>
                      </p:stCondLst>
                      <p:childTnLst>
                        <p:par>
                          <p:cTn id="634" fill="hold">
                            <p:stCondLst>
                              <p:cond delay="0"/>
                            </p:stCondLst>
                            <p:childTnLst>
                              <p:par>
                                <p:cTn id="6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638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9" fill="hold">
                      <p:stCondLst>
                        <p:cond delay="0"/>
                      </p:stCondLst>
                      <p:childTnLst>
                        <p:par>
                          <p:cTn id="640" fill="hold">
                            <p:stCondLst>
                              <p:cond delay="0"/>
                            </p:stCondLst>
                            <p:childTnLst>
                              <p:par>
                                <p:cTn id="6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644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5" fill="hold">
                      <p:stCondLst>
                        <p:cond delay="0"/>
                      </p:stCondLst>
                      <p:childTnLst>
                        <p:par>
                          <p:cTn id="646" fill="hold">
                            <p:stCondLst>
                              <p:cond delay="0"/>
                            </p:stCondLst>
                            <p:childTnLst>
                              <p:par>
                                <p:cTn id="6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650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1" fill="hold">
                      <p:stCondLst>
                        <p:cond delay="0"/>
                      </p:stCondLst>
                      <p:childTnLst>
                        <p:par>
                          <p:cTn id="652" fill="hold">
                            <p:stCondLst>
                              <p:cond delay="0"/>
                            </p:stCondLst>
                            <p:childTnLst>
                              <p:par>
                                <p:cTn id="6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656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7" fill="hold">
                      <p:stCondLst>
                        <p:cond delay="0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662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3" fill="hold">
                      <p:stCondLst>
                        <p:cond delay="0"/>
                      </p:stCondLst>
                      <p:childTnLst>
                        <p:par>
                          <p:cTn id="664" fill="hold">
                            <p:stCondLst>
                              <p:cond delay="0"/>
                            </p:stCondLst>
                            <p:childTnLst>
                              <p:par>
                                <p:cTn id="6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668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9" fill="hold">
                      <p:stCondLst>
                        <p:cond delay="0"/>
                      </p:stCondLst>
                      <p:childTnLst>
                        <p:par>
                          <p:cTn id="670" fill="hold">
                            <p:stCondLst>
                              <p:cond delay="0"/>
                            </p:stCondLst>
                            <p:childTnLst>
                              <p:par>
                                <p:cTn id="6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674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5" fill="hold">
                      <p:stCondLst>
                        <p:cond delay="0"/>
                      </p:stCondLst>
                      <p:childTnLst>
                        <p:par>
                          <p:cTn id="676" fill="hold">
                            <p:stCondLst>
                              <p:cond delay="0"/>
                            </p:stCondLst>
                            <p:childTnLst>
                              <p:par>
                                <p:cTn id="6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680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1" fill="hold">
                      <p:stCondLst>
                        <p:cond delay="0"/>
                      </p:stCondLst>
                      <p:childTnLst>
                        <p:par>
                          <p:cTn id="682" fill="hold">
                            <p:stCondLst>
                              <p:cond delay="0"/>
                            </p:stCondLst>
                            <p:childTnLst>
                              <p:par>
                                <p:cTn id="6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686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7" fill="hold">
                      <p:stCondLst>
                        <p:cond delay="0"/>
                      </p:stCondLst>
                      <p:childTnLst>
                        <p:par>
                          <p:cTn id="688" fill="hold">
                            <p:stCondLst>
                              <p:cond delay="0"/>
                            </p:stCondLst>
                            <p:childTnLst>
                              <p:par>
                                <p:cTn id="6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692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3" fill="hold">
                      <p:stCondLst>
                        <p:cond delay="0"/>
                      </p:stCondLst>
                      <p:childTnLst>
                        <p:par>
                          <p:cTn id="694" fill="hold">
                            <p:stCondLst>
                              <p:cond delay="0"/>
                            </p:stCondLst>
                            <p:childTnLst>
                              <p:par>
                                <p:cTn id="6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698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9" fill="hold">
                      <p:stCondLst>
                        <p:cond delay="0"/>
                      </p:stCondLst>
                      <p:childTnLst>
                        <p:par>
                          <p:cTn id="700" fill="hold">
                            <p:stCondLst>
                              <p:cond delay="0"/>
                            </p:stCondLst>
                            <p:childTnLst>
                              <p:par>
                                <p:cTn id="7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704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5" fill="hold">
                      <p:stCondLst>
                        <p:cond delay="0"/>
                      </p:stCondLst>
                      <p:childTnLst>
                        <p:par>
                          <p:cTn id="706" fill="hold">
                            <p:stCondLst>
                              <p:cond delay="0"/>
                            </p:stCondLst>
                            <p:childTnLst>
                              <p:par>
                                <p:cTn id="7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710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1" fill="hold">
                      <p:stCondLst>
                        <p:cond delay="0"/>
                      </p:stCondLst>
                      <p:childTnLst>
                        <p:par>
                          <p:cTn id="712" fill="hold">
                            <p:stCondLst>
                              <p:cond delay="0"/>
                            </p:stCondLst>
                            <p:childTnLst>
                              <p:par>
                                <p:cTn id="7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722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3" fill="hold">
                      <p:stCondLst>
                        <p:cond delay="0"/>
                      </p:stCondLst>
                      <p:childTnLst>
                        <p:par>
                          <p:cTn id="724" fill="hold">
                            <p:stCondLst>
                              <p:cond delay="0"/>
                            </p:stCondLst>
                            <p:childTnLst>
                              <p:par>
                                <p:cTn id="7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728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9" fill="hold">
                      <p:stCondLst>
                        <p:cond delay="0"/>
                      </p:stCondLst>
                      <p:childTnLst>
                        <p:par>
                          <p:cTn id="730" fill="hold">
                            <p:stCondLst>
                              <p:cond delay="0"/>
                            </p:stCondLst>
                            <p:childTnLst>
                              <p:par>
                                <p:cTn id="7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734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5" fill="hold">
                      <p:stCondLst>
                        <p:cond delay="0"/>
                      </p:stCondLst>
                      <p:childTnLst>
                        <p:par>
                          <p:cTn id="736" fill="hold">
                            <p:stCondLst>
                              <p:cond delay="0"/>
                            </p:stCondLst>
                            <p:childTnLst>
                              <p:par>
                                <p:cTn id="7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740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1" fill="hold">
                      <p:stCondLst>
                        <p:cond delay="0"/>
                      </p:stCondLst>
                      <p:childTnLst>
                        <p:par>
                          <p:cTn id="742" fill="hold">
                            <p:stCondLst>
                              <p:cond delay="0"/>
                            </p:stCondLst>
                            <p:childTnLst>
                              <p:par>
                                <p:cTn id="7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4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746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7" fill="hold">
                      <p:stCondLst>
                        <p:cond delay="0"/>
                      </p:stCondLst>
                      <p:childTnLst>
                        <p:par>
                          <p:cTn id="748" fill="hold">
                            <p:stCondLst>
                              <p:cond delay="0"/>
                            </p:stCondLst>
                            <p:childTnLst>
                              <p:par>
                                <p:cTn id="7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752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3" fill="hold">
                      <p:stCondLst>
                        <p:cond delay="0"/>
                      </p:stCondLst>
                      <p:childTnLst>
                        <p:par>
                          <p:cTn id="754" fill="hold">
                            <p:stCondLst>
                              <p:cond delay="0"/>
                            </p:stCondLst>
                            <p:childTnLst>
                              <p:par>
                                <p:cTn id="7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6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31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76872"/>
            <a:ext cx="8229600" cy="1143000"/>
          </a:xfrm>
        </p:spPr>
        <p:txBody>
          <a:bodyPr>
            <a:normAutofit/>
          </a:bodyPr>
          <a:lstStyle/>
          <a:p>
            <a:r>
              <a:rPr lang="es-ES_tradnl" dirty="0" smtClean="0"/>
              <a:t>Emperador de origen hispano</a:t>
            </a:r>
            <a:endParaRPr lang="es-ES" dirty="0"/>
          </a:p>
        </p:txBody>
      </p:sp>
      <p:sp>
        <p:nvSpPr>
          <p:cNvPr id="3" name="2 Elipse"/>
          <p:cNvSpPr/>
          <p:nvPr/>
        </p:nvSpPr>
        <p:spPr>
          <a:xfrm>
            <a:off x="251520" y="188640"/>
            <a:ext cx="720000" cy="720000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F26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latin typeface="Arial Black" pitchFamily="34" charset="0"/>
              </a:rPr>
              <a:t>A</a:t>
            </a:r>
            <a:endParaRPr lang="es-ES" sz="3200" dirty="0">
              <a:latin typeface="Arial Black" pitchFamily="34" charset="0"/>
            </a:endParaRPr>
          </a:p>
        </p:txBody>
      </p:sp>
      <p:pic>
        <p:nvPicPr>
          <p:cNvPr id="4" name="3 Image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17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31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2048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Las invasiones ________precipitaron la evolución del latín vulgar</a:t>
            </a:r>
            <a:endParaRPr lang="es-ES" dirty="0"/>
          </a:p>
        </p:txBody>
      </p:sp>
      <p:sp>
        <p:nvSpPr>
          <p:cNvPr id="3" name="2 Elipse"/>
          <p:cNvSpPr/>
          <p:nvPr/>
        </p:nvSpPr>
        <p:spPr>
          <a:xfrm>
            <a:off x="251520" y="188640"/>
            <a:ext cx="720000" cy="720000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F26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latin typeface="Arial Black" pitchFamily="34" charset="0"/>
              </a:rPr>
              <a:t>B</a:t>
            </a:r>
            <a:endParaRPr lang="es-ES" sz="3200" dirty="0">
              <a:latin typeface="Arial Black" pitchFamily="34" charset="0"/>
            </a:endParaRPr>
          </a:p>
        </p:txBody>
      </p:sp>
      <p:pic>
        <p:nvPicPr>
          <p:cNvPr id="4" name="3 Image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31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Responsables de la elección de los magistrados</a:t>
            </a:r>
            <a:endParaRPr lang="es-ES" dirty="0"/>
          </a:p>
        </p:txBody>
      </p:sp>
      <p:sp>
        <p:nvSpPr>
          <p:cNvPr id="3" name="2 Elipse"/>
          <p:cNvSpPr/>
          <p:nvPr/>
        </p:nvSpPr>
        <p:spPr>
          <a:xfrm>
            <a:off x="251520" y="188640"/>
            <a:ext cx="720000" cy="720000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F26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latin typeface="Arial Black" pitchFamily="34" charset="0"/>
              </a:rPr>
              <a:t>C</a:t>
            </a:r>
            <a:endParaRPr lang="es-ES" sz="3200" dirty="0">
              <a:latin typeface="Arial Black" pitchFamily="34" charset="0"/>
            </a:endParaRPr>
          </a:p>
        </p:txBody>
      </p:sp>
      <p:pic>
        <p:nvPicPr>
          <p:cNvPr id="4" name="3 Image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86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31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76872"/>
            <a:ext cx="8229600" cy="1143000"/>
          </a:xfrm>
        </p:spPr>
        <p:txBody>
          <a:bodyPr>
            <a:noAutofit/>
          </a:bodyPr>
          <a:lstStyle/>
          <a:p>
            <a:r>
              <a:rPr lang="es-ES" sz="3200" b="1" dirty="0" smtClean="0"/>
              <a:t>Contiene esta letra : Durante la monarquía, Roma se configuró como una _________</a:t>
            </a:r>
            <a:endParaRPr lang="es-ES" sz="3200" dirty="0"/>
          </a:p>
        </p:txBody>
      </p:sp>
      <p:sp>
        <p:nvSpPr>
          <p:cNvPr id="3" name="2 Elipse"/>
          <p:cNvSpPr/>
          <p:nvPr/>
        </p:nvSpPr>
        <p:spPr>
          <a:xfrm>
            <a:off x="251520" y="188640"/>
            <a:ext cx="720000" cy="720000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F26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latin typeface="Arial Black" pitchFamily="34" charset="0"/>
              </a:rPr>
              <a:t>D</a:t>
            </a:r>
            <a:endParaRPr lang="es-ES" sz="3200" dirty="0">
              <a:latin typeface="Arial Black" pitchFamily="34" charset="0"/>
            </a:endParaRPr>
          </a:p>
        </p:txBody>
      </p:sp>
      <p:pic>
        <p:nvPicPr>
          <p:cNvPr id="4" name="3 Image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74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31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47664" y="2996952"/>
            <a:ext cx="7005464" cy="1143000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Tres reyes de Roma tenían este origen</a:t>
            </a:r>
            <a:endParaRPr lang="es-ES" dirty="0"/>
          </a:p>
        </p:txBody>
      </p:sp>
      <p:sp>
        <p:nvSpPr>
          <p:cNvPr id="3" name="2 Elipse"/>
          <p:cNvSpPr/>
          <p:nvPr/>
        </p:nvSpPr>
        <p:spPr>
          <a:xfrm>
            <a:off x="251520" y="188640"/>
            <a:ext cx="720000" cy="720000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F26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latin typeface="Arial Black" pitchFamily="34" charset="0"/>
              </a:rPr>
              <a:t>E</a:t>
            </a:r>
            <a:endParaRPr lang="es-ES" sz="3200" dirty="0">
              <a:latin typeface="Arial Black" pitchFamily="34" charset="0"/>
            </a:endParaRPr>
          </a:p>
        </p:txBody>
      </p:sp>
      <p:pic>
        <p:nvPicPr>
          <p:cNvPr id="4" name="3 Image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94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31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76872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/>
              <a:t>Pastor que encontró a Rómulo y Remo</a:t>
            </a:r>
            <a:endParaRPr lang="es-ES" sz="3600" dirty="0"/>
          </a:p>
        </p:txBody>
      </p:sp>
      <p:sp>
        <p:nvSpPr>
          <p:cNvPr id="3" name="2 Elipse"/>
          <p:cNvSpPr/>
          <p:nvPr/>
        </p:nvSpPr>
        <p:spPr>
          <a:xfrm>
            <a:off x="251520" y="188640"/>
            <a:ext cx="720000" cy="720000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F26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latin typeface="Arial Black" pitchFamily="34" charset="0"/>
              </a:rPr>
              <a:t>F</a:t>
            </a:r>
            <a:endParaRPr lang="es-ES" sz="3200" dirty="0">
              <a:latin typeface="Arial Black" pitchFamily="34" charset="0"/>
            </a:endParaRPr>
          </a:p>
        </p:txBody>
      </p:sp>
      <p:pic>
        <p:nvPicPr>
          <p:cNvPr id="4" name="3 Image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4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31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124744"/>
            <a:ext cx="8229600" cy="1143000"/>
          </a:xfrm>
        </p:spPr>
        <p:txBody>
          <a:bodyPr>
            <a:normAutofit/>
          </a:bodyPr>
          <a:lstStyle/>
          <a:p>
            <a:r>
              <a:rPr lang="es-ES_tradnl" dirty="0" smtClean="0"/>
              <a:t>Lengua románica</a:t>
            </a:r>
            <a:endParaRPr lang="es-ES" dirty="0"/>
          </a:p>
        </p:txBody>
      </p:sp>
      <p:sp>
        <p:nvSpPr>
          <p:cNvPr id="3" name="2 Elipse"/>
          <p:cNvSpPr/>
          <p:nvPr/>
        </p:nvSpPr>
        <p:spPr>
          <a:xfrm>
            <a:off x="251520" y="188640"/>
            <a:ext cx="720000" cy="720000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F26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latin typeface="Arial Black" pitchFamily="34" charset="0"/>
              </a:rPr>
              <a:t>G</a:t>
            </a:r>
            <a:endParaRPr lang="es-ES" sz="3200" dirty="0">
              <a:latin typeface="Arial Black" pitchFamily="34" charset="0"/>
            </a:endParaRPr>
          </a:p>
        </p:txBody>
      </p:sp>
      <p:pic>
        <p:nvPicPr>
          <p:cNvPr id="4" name="3 Image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92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31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2492896"/>
            <a:ext cx="8229600" cy="1143000"/>
          </a:xfrm>
        </p:spPr>
        <p:txBody>
          <a:bodyPr>
            <a:normAutofit/>
          </a:bodyPr>
          <a:lstStyle/>
          <a:p>
            <a:r>
              <a:rPr lang="es-ES" b="1" dirty="0" smtClean="0"/>
              <a:t>Provincia romana </a:t>
            </a:r>
            <a:endParaRPr lang="es-ES" dirty="0"/>
          </a:p>
        </p:txBody>
      </p:sp>
      <p:sp>
        <p:nvSpPr>
          <p:cNvPr id="3" name="2 Elipse"/>
          <p:cNvSpPr/>
          <p:nvPr/>
        </p:nvSpPr>
        <p:spPr>
          <a:xfrm>
            <a:off x="251520" y="188640"/>
            <a:ext cx="720000" cy="720000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F26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latin typeface="Arial Black" pitchFamily="34" charset="0"/>
              </a:rPr>
              <a:t>H</a:t>
            </a:r>
            <a:endParaRPr lang="es-ES" sz="3200" dirty="0">
              <a:latin typeface="Arial Black" pitchFamily="34" charset="0"/>
            </a:endParaRPr>
          </a:p>
        </p:txBody>
      </p:sp>
      <p:pic>
        <p:nvPicPr>
          <p:cNvPr id="4" name="3 Image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43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31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76872"/>
            <a:ext cx="8229600" cy="1143000"/>
          </a:xfrm>
        </p:spPr>
        <p:txBody>
          <a:bodyPr>
            <a:normAutofit/>
          </a:bodyPr>
          <a:lstStyle/>
          <a:p>
            <a:r>
              <a:rPr lang="es-ES" b="1" dirty="0" smtClean="0"/>
              <a:t>Sistema de gobierno romano </a:t>
            </a:r>
            <a:endParaRPr lang="es-ES" dirty="0"/>
          </a:p>
        </p:txBody>
      </p:sp>
      <p:sp>
        <p:nvSpPr>
          <p:cNvPr id="3" name="2 Elipse"/>
          <p:cNvSpPr/>
          <p:nvPr/>
        </p:nvSpPr>
        <p:spPr>
          <a:xfrm>
            <a:off x="251520" y="188640"/>
            <a:ext cx="720000" cy="720000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F26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latin typeface="Arial Black" pitchFamily="34" charset="0"/>
              </a:rPr>
              <a:t>I</a:t>
            </a:r>
            <a:endParaRPr lang="es-ES" sz="3200" dirty="0">
              <a:latin typeface="Arial Black" pitchFamily="34" charset="0"/>
            </a:endParaRPr>
          </a:p>
        </p:txBody>
      </p:sp>
      <p:pic>
        <p:nvPicPr>
          <p:cNvPr id="4" name="3 Image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6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2276872"/>
            <a:ext cx="6912768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Contiene esta letra el magistrado de la plebe</a:t>
            </a:r>
            <a:endParaRPr lang="es-ES" dirty="0"/>
          </a:p>
        </p:txBody>
      </p:sp>
      <p:sp>
        <p:nvSpPr>
          <p:cNvPr id="3" name="2 Elipse"/>
          <p:cNvSpPr/>
          <p:nvPr/>
        </p:nvSpPr>
        <p:spPr>
          <a:xfrm>
            <a:off x="251520" y="188640"/>
            <a:ext cx="720000" cy="720000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F26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latin typeface="Arial Black" pitchFamily="34" charset="0"/>
              </a:rPr>
              <a:t>B</a:t>
            </a:r>
            <a:endParaRPr lang="es-ES" sz="3200" dirty="0">
              <a:latin typeface="Arial Black" pitchFamily="34" charset="0"/>
            </a:endParaRPr>
          </a:p>
        </p:txBody>
      </p:sp>
      <p:pic>
        <p:nvPicPr>
          <p:cNvPr id="4" name="3 Image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31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1916832"/>
            <a:ext cx="7221488" cy="1143000"/>
          </a:xfrm>
        </p:spPr>
        <p:txBody>
          <a:bodyPr>
            <a:noAutofit/>
          </a:bodyPr>
          <a:lstStyle/>
          <a:p>
            <a:r>
              <a:rPr lang="es-ES" sz="3600" b="1" dirty="0"/>
              <a:t>Contiene la </a:t>
            </a:r>
            <a:r>
              <a:rPr lang="es-ES" sz="3600" b="1" dirty="0" smtClean="0"/>
              <a:t>“j”:</a:t>
            </a:r>
            <a:br>
              <a:rPr lang="es-ES" sz="3600" b="1" dirty="0" smtClean="0"/>
            </a:br>
            <a:r>
              <a:rPr lang="es-ES" sz="3600" b="1" dirty="0" smtClean="0"/>
              <a:t>No eran ciudadanos</a:t>
            </a:r>
            <a:endParaRPr lang="es-ES" sz="3600" dirty="0"/>
          </a:p>
        </p:txBody>
      </p:sp>
      <p:sp>
        <p:nvSpPr>
          <p:cNvPr id="3" name="2 Elipse"/>
          <p:cNvSpPr/>
          <p:nvPr/>
        </p:nvSpPr>
        <p:spPr>
          <a:xfrm>
            <a:off x="251520" y="188640"/>
            <a:ext cx="720000" cy="720000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F26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latin typeface="Arial Black" pitchFamily="34" charset="0"/>
              </a:rPr>
              <a:t>J</a:t>
            </a:r>
            <a:endParaRPr lang="es-ES" sz="3200" dirty="0">
              <a:latin typeface="Arial Black" pitchFamily="34" charset="0"/>
            </a:endParaRPr>
          </a:p>
        </p:txBody>
      </p:sp>
      <p:pic>
        <p:nvPicPr>
          <p:cNvPr id="4" name="3 Image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84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31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2636912"/>
            <a:ext cx="7005464" cy="1143000"/>
          </a:xfrm>
        </p:spPr>
        <p:txBody>
          <a:bodyPr>
            <a:normAutofit fontScale="90000"/>
          </a:bodyPr>
          <a:lstStyle/>
          <a:p>
            <a:r>
              <a:rPr lang="es-ES_tradnl" dirty="0"/>
              <a:t>A la siguiente sigla le falta una letra que tiene el mismo sonido que la “K”:</a:t>
            </a:r>
            <a:br>
              <a:rPr lang="es-ES_tradnl" dirty="0"/>
            </a:br>
            <a:r>
              <a:rPr lang="es-ES_tradnl" dirty="0"/>
              <a:t/>
            </a:r>
            <a:br>
              <a:rPr lang="es-ES_tradnl" dirty="0"/>
            </a:br>
            <a:r>
              <a:rPr lang="es-ES_tradnl" dirty="0"/>
              <a:t>SP___R</a:t>
            </a:r>
            <a:endParaRPr lang="es-ES" dirty="0"/>
          </a:p>
        </p:txBody>
      </p:sp>
      <p:sp>
        <p:nvSpPr>
          <p:cNvPr id="3" name="2 Elipse"/>
          <p:cNvSpPr/>
          <p:nvPr/>
        </p:nvSpPr>
        <p:spPr>
          <a:xfrm>
            <a:off x="251520" y="188640"/>
            <a:ext cx="720000" cy="720000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F26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latin typeface="Arial Black" pitchFamily="34" charset="0"/>
              </a:rPr>
              <a:t>K</a:t>
            </a:r>
            <a:endParaRPr lang="es-ES" sz="3200" dirty="0">
              <a:latin typeface="Arial Black" pitchFamily="34" charset="0"/>
            </a:endParaRPr>
          </a:p>
        </p:txBody>
      </p:sp>
      <p:pic>
        <p:nvPicPr>
          <p:cNvPr id="4" name="3 Image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69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31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47664" y="3068960"/>
            <a:ext cx="6285384" cy="1143000"/>
          </a:xfrm>
        </p:spPr>
        <p:txBody>
          <a:bodyPr/>
          <a:lstStyle/>
          <a:p>
            <a:r>
              <a:rPr lang="es-ES_tradnl" dirty="0" smtClean="0"/>
              <a:t>Esposa de Eneas</a:t>
            </a:r>
            <a:endParaRPr lang="es-ES" dirty="0"/>
          </a:p>
        </p:txBody>
      </p:sp>
      <p:sp>
        <p:nvSpPr>
          <p:cNvPr id="3" name="2 Elipse"/>
          <p:cNvSpPr/>
          <p:nvPr/>
        </p:nvSpPr>
        <p:spPr>
          <a:xfrm>
            <a:off x="251520" y="188640"/>
            <a:ext cx="720000" cy="720000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F26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latin typeface="Arial Black" pitchFamily="34" charset="0"/>
              </a:rPr>
              <a:t>L</a:t>
            </a:r>
            <a:endParaRPr lang="es-ES" sz="3200" dirty="0">
              <a:latin typeface="Arial Black" pitchFamily="34" charset="0"/>
            </a:endParaRPr>
          </a:p>
        </p:txBody>
      </p:sp>
      <p:pic>
        <p:nvPicPr>
          <p:cNvPr id="4" name="3 Image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2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31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2276872"/>
            <a:ext cx="6840760" cy="1143000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Los cónsules, pretores, cuestores, censores y ediles eran los principales ___________</a:t>
            </a:r>
            <a:endParaRPr lang="es-ES" dirty="0"/>
          </a:p>
        </p:txBody>
      </p:sp>
      <p:sp>
        <p:nvSpPr>
          <p:cNvPr id="3" name="2 Elipse"/>
          <p:cNvSpPr/>
          <p:nvPr/>
        </p:nvSpPr>
        <p:spPr>
          <a:xfrm>
            <a:off x="251520" y="188640"/>
            <a:ext cx="720000" cy="720000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F26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latin typeface="Arial Black" pitchFamily="34" charset="0"/>
              </a:rPr>
              <a:t>M</a:t>
            </a:r>
            <a:endParaRPr lang="es-ES" sz="3200" dirty="0">
              <a:latin typeface="Arial Black" pitchFamily="34" charset="0"/>
            </a:endParaRPr>
          </a:p>
        </p:txBody>
      </p:sp>
      <p:pic>
        <p:nvPicPr>
          <p:cNvPr id="4" name="3 Image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49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31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340768"/>
            <a:ext cx="8229600" cy="1143000"/>
          </a:xfrm>
        </p:spPr>
        <p:txBody>
          <a:bodyPr>
            <a:normAutofit/>
          </a:bodyPr>
          <a:lstStyle/>
          <a:p>
            <a:r>
              <a:rPr lang="es-ES" b="1" dirty="0" smtClean="0"/>
              <a:t>Hermano de </a:t>
            </a:r>
            <a:r>
              <a:rPr lang="es-ES" b="1" dirty="0" err="1" smtClean="0"/>
              <a:t>Amulio</a:t>
            </a:r>
            <a:endParaRPr lang="es-ES" dirty="0"/>
          </a:p>
        </p:txBody>
      </p:sp>
      <p:sp>
        <p:nvSpPr>
          <p:cNvPr id="3" name="2 Elipse"/>
          <p:cNvSpPr/>
          <p:nvPr/>
        </p:nvSpPr>
        <p:spPr>
          <a:xfrm>
            <a:off x="251520" y="188640"/>
            <a:ext cx="720000" cy="720000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F26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latin typeface="Arial Black" pitchFamily="34" charset="0"/>
              </a:rPr>
              <a:t>N</a:t>
            </a:r>
            <a:endParaRPr lang="es-ES" sz="3200" dirty="0">
              <a:latin typeface="Arial Black" pitchFamily="34" charset="0"/>
            </a:endParaRPr>
          </a:p>
        </p:txBody>
      </p:sp>
      <p:pic>
        <p:nvPicPr>
          <p:cNvPr id="4" name="3 Image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31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2996952"/>
            <a:ext cx="7632848" cy="1143000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Contiene la “ñ”:</a:t>
            </a:r>
            <a:br>
              <a:rPr lang="es-ES_tradnl" dirty="0" smtClean="0"/>
            </a:br>
            <a:r>
              <a:rPr lang="es-ES_tradnl" dirty="0" smtClean="0"/>
              <a:t>Palabra </a:t>
            </a:r>
            <a:r>
              <a:rPr lang="es-ES_tradnl" dirty="0"/>
              <a:t>en castellano que proviene de la palabra latina </a:t>
            </a:r>
            <a:r>
              <a:rPr lang="es-ES_tradnl" dirty="0" smtClean="0"/>
              <a:t>“</a:t>
            </a:r>
            <a:r>
              <a:rPr lang="es-ES_tradnl" dirty="0" err="1"/>
              <a:t>s</a:t>
            </a:r>
            <a:r>
              <a:rPr lang="es-ES_tradnl" dirty="0" err="1" smtClean="0"/>
              <a:t>omnus</a:t>
            </a:r>
            <a:r>
              <a:rPr lang="es-ES_tradnl" dirty="0" smtClean="0"/>
              <a:t>”</a:t>
            </a:r>
            <a:endParaRPr lang="es-ES" dirty="0"/>
          </a:p>
        </p:txBody>
      </p:sp>
      <p:sp>
        <p:nvSpPr>
          <p:cNvPr id="3" name="2 Elipse"/>
          <p:cNvSpPr/>
          <p:nvPr/>
        </p:nvSpPr>
        <p:spPr>
          <a:xfrm>
            <a:off x="251520" y="188640"/>
            <a:ext cx="720000" cy="720000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F26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latin typeface="Arial Black" pitchFamily="34" charset="0"/>
              </a:rPr>
              <a:t>Ñ</a:t>
            </a:r>
            <a:endParaRPr lang="es-ES" sz="3200" dirty="0">
              <a:latin typeface="Arial Black" pitchFamily="34" charset="0"/>
            </a:endParaRPr>
          </a:p>
        </p:txBody>
      </p:sp>
      <p:pic>
        <p:nvPicPr>
          <p:cNvPr id="4" name="3 Image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72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31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19672" y="2852936"/>
            <a:ext cx="5421288" cy="1143000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Las magistraturas eran el principal ________de gobierno</a:t>
            </a:r>
            <a:endParaRPr lang="es-ES" dirty="0"/>
          </a:p>
        </p:txBody>
      </p:sp>
      <p:sp>
        <p:nvSpPr>
          <p:cNvPr id="3" name="2 Elipse"/>
          <p:cNvSpPr/>
          <p:nvPr/>
        </p:nvSpPr>
        <p:spPr>
          <a:xfrm>
            <a:off x="251520" y="188640"/>
            <a:ext cx="720000" cy="720000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F26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latin typeface="Arial Black" pitchFamily="34" charset="0"/>
              </a:rPr>
              <a:t>O</a:t>
            </a:r>
            <a:endParaRPr lang="es-ES" sz="3200" dirty="0">
              <a:latin typeface="Arial Black" pitchFamily="34" charset="0"/>
            </a:endParaRPr>
          </a:p>
        </p:txBody>
      </p:sp>
      <p:pic>
        <p:nvPicPr>
          <p:cNvPr id="4" name="3 Image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37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31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2348880"/>
            <a:ext cx="7077472" cy="1143000"/>
          </a:xfrm>
        </p:spPr>
        <p:txBody>
          <a:bodyPr>
            <a:normAutofit/>
          </a:bodyPr>
          <a:lstStyle/>
          <a:p>
            <a:r>
              <a:rPr lang="es-ES_tradnl" sz="5400" dirty="0" smtClean="0"/>
              <a:t>Clase social </a:t>
            </a:r>
            <a:endParaRPr lang="es-ES" sz="5400" dirty="0"/>
          </a:p>
        </p:txBody>
      </p:sp>
      <p:sp>
        <p:nvSpPr>
          <p:cNvPr id="3" name="2 Elipse"/>
          <p:cNvSpPr/>
          <p:nvPr/>
        </p:nvSpPr>
        <p:spPr>
          <a:xfrm>
            <a:off x="251520" y="188640"/>
            <a:ext cx="720000" cy="720000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F26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latin typeface="Arial Black" pitchFamily="34" charset="0"/>
              </a:rPr>
              <a:t>P</a:t>
            </a:r>
            <a:endParaRPr lang="es-ES" sz="3200" dirty="0">
              <a:latin typeface="Arial Black" pitchFamily="34" charset="0"/>
            </a:endParaRPr>
          </a:p>
        </p:txBody>
      </p:sp>
      <p:pic>
        <p:nvPicPr>
          <p:cNvPr id="4" name="3 Image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25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31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Contiene esta letra el nombre del último rey de Roma</a:t>
            </a:r>
            <a:endParaRPr lang="es-ES" dirty="0"/>
          </a:p>
        </p:txBody>
      </p:sp>
      <p:sp>
        <p:nvSpPr>
          <p:cNvPr id="3" name="2 Elipse"/>
          <p:cNvSpPr/>
          <p:nvPr/>
        </p:nvSpPr>
        <p:spPr>
          <a:xfrm>
            <a:off x="251520" y="188640"/>
            <a:ext cx="720000" cy="720000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F26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latin typeface="Arial Black" pitchFamily="34" charset="0"/>
              </a:rPr>
              <a:t>Q</a:t>
            </a:r>
            <a:endParaRPr lang="es-ES" sz="3200" dirty="0">
              <a:latin typeface="Arial Black" pitchFamily="34" charset="0"/>
            </a:endParaRPr>
          </a:p>
        </p:txBody>
      </p:sp>
      <p:pic>
        <p:nvPicPr>
          <p:cNvPr id="4" name="3 Image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94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31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2564904"/>
            <a:ext cx="6789440" cy="1143000"/>
          </a:xfrm>
        </p:spPr>
        <p:txBody>
          <a:bodyPr>
            <a:normAutofit fontScale="90000"/>
          </a:bodyPr>
          <a:lstStyle/>
          <a:p>
            <a:r>
              <a:rPr lang="es-ES" dirty="0"/>
              <a:t>Proceso de propagar la civilización, la lengua, las leyes y costumbres de Roma</a:t>
            </a:r>
          </a:p>
        </p:txBody>
      </p:sp>
      <p:sp>
        <p:nvSpPr>
          <p:cNvPr id="3" name="2 Elipse"/>
          <p:cNvSpPr/>
          <p:nvPr/>
        </p:nvSpPr>
        <p:spPr>
          <a:xfrm>
            <a:off x="251520" y="188640"/>
            <a:ext cx="720000" cy="720000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F26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latin typeface="Arial Black" pitchFamily="34" charset="0"/>
              </a:rPr>
              <a:t>R</a:t>
            </a:r>
            <a:endParaRPr lang="es-ES" sz="3200" dirty="0">
              <a:latin typeface="Arial Black" pitchFamily="34" charset="0"/>
            </a:endParaRPr>
          </a:p>
        </p:txBody>
      </p:sp>
      <p:pic>
        <p:nvPicPr>
          <p:cNvPr id="4" name="3 Image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22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76872"/>
            <a:ext cx="8229600" cy="1143000"/>
          </a:xfrm>
        </p:spPr>
        <p:txBody>
          <a:bodyPr>
            <a:normAutofit/>
          </a:bodyPr>
          <a:lstStyle/>
          <a:p>
            <a:r>
              <a:rPr lang="es-ES" b="1" dirty="0" smtClean="0"/>
              <a:t>Primera esposa de Eneas</a:t>
            </a:r>
            <a:endParaRPr lang="es-ES" dirty="0"/>
          </a:p>
        </p:txBody>
      </p:sp>
      <p:sp>
        <p:nvSpPr>
          <p:cNvPr id="3" name="2 Elipse"/>
          <p:cNvSpPr/>
          <p:nvPr/>
        </p:nvSpPr>
        <p:spPr>
          <a:xfrm>
            <a:off x="251520" y="188640"/>
            <a:ext cx="720000" cy="720000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F26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latin typeface="Arial Black" pitchFamily="34" charset="0"/>
              </a:rPr>
              <a:t>C</a:t>
            </a:r>
            <a:endParaRPr lang="es-ES" sz="3200" dirty="0">
              <a:latin typeface="Arial Black" pitchFamily="34" charset="0"/>
            </a:endParaRPr>
          </a:p>
        </p:txBody>
      </p:sp>
      <p:pic>
        <p:nvPicPr>
          <p:cNvPr id="4" name="3 Image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86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31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Una de las causas de la crisis de la república fueron las revueltas</a:t>
            </a:r>
            <a:endParaRPr lang="es-ES" dirty="0"/>
          </a:p>
        </p:txBody>
      </p:sp>
      <p:sp>
        <p:nvSpPr>
          <p:cNvPr id="3" name="2 Elipse"/>
          <p:cNvSpPr/>
          <p:nvPr/>
        </p:nvSpPr>
        <p:spPr>
          <a:xfrm>
            <a:off x="251520" y="188640"/>
            <a:ext cx="720000" cy="720000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F26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latin typeface="Arial Black" pitchFamily="34" charset="0"/>
              </a:rPr>
              <a:t>S</a:t>
            </a:r>
            <a:endParaRPr lang="es-ES" sz="3200" dirty="0">
              <a:latin typeface="Arial Black" pitchFamily="34" charset="0"/>
            </a:endParaRPr>
          </a:p>
        </p:txBody>
      </p:sp>
      <p:pic>
        <p:nvPicPr>
          <p:cNvPr id="4" name="3 Image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0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31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Elipse"/>
          <p:cNvSpPr/>
          <p:nvPr/>
        </p:nvSpPr>
        <p:spPr>
          <a:xfrm>
            <a:off x="251520" y="188640"/>
            <a:ext cx="720000" cy="720000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F26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latin typeface="Arial Black" pitchFamily="34" charset="0"/>
              </a:rPr>
              <a:t>T</a:t>
            </a:r>
            <a:endParaRPr lang="es-ES" sz="3200" dirty="0">
              <a:latin typeface="Arial Black" pitchFamily="34" charset="0"/>
            </a:endParaRPr>
          </a:p>
        </p:txBody>
      </p:sp>
      <p:pic>
        <p:nvPicPr>
          <p:cNvPr id="4" name="3 Image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85800" cy="685800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1475656" y="1556792"/>
            <a:ext cx="56886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dirty="0" smtClean="0"/>
              <a:t>Forma de gobierno creada por Diocleciano</a:t>
            </a:r>
            <a:endParaRPr lang="es-ES" sz="4000" b="1" dirty="0"/>
          </a:p>
        </p:txBody>
      </p:sp>
    </p:spTree>
    <p:extLst>
      <p:ext uri="{BB962C8B-B14F-4D97-AF65-F5344CB8AC3E}">
        <p14:creationId xmlns:p14="http://schemas.microsoft.com/office/powerpoint/2010/main" val="135596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31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Elipse"/>
          <p:cNvSpPr/>
          <p:nvPr/>
        </p:nvSpPr>
        <p:spPr>
          <a:xfrm>
            <a:off x="251520" y="188640"/>
            <a:ext cx="720000" cy="720000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F26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latin typeface="Arial Black" pitchFamily="34" charset="0"/>
              </a:rPr>
              <a:t>U</a:t>
            </a:r>
            <a:endParaRPr lang="es-ES" sz="3200" dirty="0">
              <a:latin typeface="Arial Black" pitchFamily="34" charset="0"/>
            </a:endParaRPr>
          </a:p>
        </p:txBody>
      </p:sp>
      <p:pic>
        <p:nvPicPr>
          <p:cNvPr id="4" name="3 Image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85800" cy="685800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1691680" y="1556792"/>
            <a:ext cx="62367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dirty="0" smtClean="0"/>
              <a:t>Contiene la “u”, el primer rey de Roma</a:t>
            </a:r>
            <a:endParaRPr lang="es-ES" sz="4000" b="1" dirty="0"/>
          </a:p>
        </p:txBody>
      </p:sp>
    </p:spTree>
    <p:extLst>
      <p:ext uri="{BB962C8B-B14F-4D97-AF65-F5344CB8AC3E}">
        <p14:creationId xmlns:p14="http://schemas.microsoft.com/office/powerpoint/2010/main" val="135596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31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Contiene esta letra:</a:t>
            </a:r>
            <a:br>
              <a:rPr lang="es-ES" dirty="0" smtClean="0"/>
            </a:br>
            <a:r>
              <a:rPr lang="es-ES_tradnl" dirty="0" smtClean="0"/>
              <a:t>El siglo en que empieza la república romana</a:t>
            </a:r>
            <a:endParaRPr lang="es-ES" dirty="0"/>
          </a:p>
        </p:txBody>
      </p:sp>
      <p:sp>
        <p:nvSpPr>
          <p:cNvPr id="3" name="2 Elipse"/>
          <p:cNvSpPr/>
          <p:nvPr/>
        </p:nvSpPr>
        <p:spPr>
          <a:xfrm>
            <a:off x="251520" y="188640"/>
            <a:ext cx="720000" cy="720000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F26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latin typeface="Arial Black" pitchFamily="34" charset="0"/>
              </a:rPr>
              <a:t>V</a:t>
            </a:r>
            <a:endParaRPr lang="es-ES" sz="3200" dirty="0">
              <a:latin typeface="Arial Black" pitchFamily="34" charset="0"/>
            </a:endParaRPr>
          </a:p>
        </p:txBody>
      </p:sp>
      <p:pic>
        <p:nvPicPr>
          <p:cNvPr id="4" name="3 Image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92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31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Su forma se parece a una letra griega</a:t>
            </a:r>
            <a:endParaRPr lang="es-ES" dirty="0"/>
          </a:p>
        </p:txBody>
      </p:sp>
      <p:sp>
        <p:nvSpPr>
          <p:cNvPr id="3" name="2 Elipse"/>
          <p:cNvSpPr/>
          <p:nvPr/>
        </p:nvSpPr>
        <p:spPr>
          <a:xfrm>
            <a:off x="251520" y="188640"/>
            <a:ext cx="720000" cy="720000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F26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latin typeface="Arial Black" pitchFamily="34" charset="0"/>
              </a:rPr>
              <a:t>W</a:t>
            </a:r>
            <a:endParaRPr lang="es-ES" sz="3200" dirty="0">
              <a:latin typeface="Arial Black" pitchFamily="34" charset="0"/>
            </a:endParaRPr>
          </a:p>
        </p:txBody>
      </p:sp>
      <p:pic>
        <p:nvPicPr>
          <p:cNvPr id="4" name="3 Image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00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31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Contiene la "x". Así denominada la época de Augusto</a:t>
            </a:r>
            <a:endParaRPr lang="es-ES" dirty="0"/>
          </a:p>
        </p:txBody>
      </p:sp>
      <p:sp>
        <p:nvSpPr>
          <p:cNvPr id="3" name="2 Elipse"/>
          <p:cNvSpPr/>
          <p:nvPr/>
        </p:nvSpPr>
        <p:spPr>
          <a:xfrm>
            <a:off x="251520" y="188640"/>
            <a:ext cx="720000" cy="720000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F26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latin typeface="Arial Black" pitchFamily="34" charset="0"/>
              </a:rPr>
              <a:t>X</a:t>
            </a:r>
            <a:endParaRPr lang="es-ES" sz="3200" dirty="0">
              <a:latin typeface="Arial Black" pitchFamily="34" charset="0"/>
            </a:endParaRPr>
          </a:p>
        </p:txBody>
      </p:sp>
      <p:pic>
        <p:nvPicPr>
          <p:cNvPr id="4" name="3 Image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12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31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2276872"/>
            <a:ext cx="6912768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Contiene la "y". La madre de Rómulo y Remo</a:t>
            </a:r>
            <a:endParaRPr lang="es-ES" dirty="0"/>
          </a:p>
        </p:txBody>
      </p:sp>
      <p:sp>
        <p:nvSpPr>
          <p:cNvPr id="3" name="2 Elipse"/>
          <p:cNvSpPr/>
          <p:nvPr/>
        </p:nvSpPr>
        <p:spPr>
          <a:xfrm>
            <a:off x="251520" y="188640"/>
            <a:ext cx="720000" cy="720000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F26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latin typeface="Arial Black" pitchFamily="34" charset="0"/>
              </a:rPr>
              <a:t>Y</a:t>
            </a:r>
            <a:endParaRPr lang="es-ES" sz="3200" dirty="0">
              <a:latin typeface="Arial Black" pitchFamily="34" charset="0"/>
            </a:endParaRPr>
          </a:p>
        </p:txBody>
      </p:sp>
      <p:pic>
        <p:nvPicPr>
          <p:cNvPr id="4" name="3 Image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04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31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Contiene la "z” dos veces . Ciudad Etrusca</a:t>
            </a:r>
            <a:endParaRPr lang="es-ES" dirty="0"/>
          </a:p>
        </p:txBody>
      </p:sp>
      <p:sp>
        <p:nvSpPr>
          <p:cNvPr id="3" name="2 Elipse"/>
          <p:cNvSpPr/>
          <p:nvPr/>
        </p:nvSpPr>
        <p:spPr>
          <a:xfrm>
            <a:off x="251520" y="188640"/>
            <a:ext cx="720000" cy="720000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F26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latin typeface="Arial Black" pitchFamily="34" charset="0"/>
              </a:rPr>
              <a:t>Z</a:t>
            </a:r>
            <a:endParaRPr lang="es-ES" sz="3200" dirty="0">
              <a:latin typeface="Arial Black" pitchFamily="34" charset="0"/>
            </a:endParaRPr>
          </a:p>
        </p:txBody>
      </p:sp>
      <p:pic>
        <p:nvPicPr>
          <p:cNvPr id="4" name="3 Image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88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48072" y="1698367"/>
            <a:ext cx="78843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Esta obra está bajo una licencia </a:t>
            </a:r>
            <a:r>
              <a:rPr lang="es-ES" sz="2400" dirty="0" err="1"/>
              <a:t>Creative</a:t>
            </a:r>
            <a:r>
              <a:rPr lang="es-ES" sz="2400" dirty="0"/>
              <a:t> </a:t>
            </a:r>
            <a:r>
              <a:rPr lang="es-ES" sz="2400" dirty="0" err="1"/>
              <a:t>Commons</a:t>
            </a:r>
            <a:r>
              <a:rPr lang="es-ES" sz="2400" dirty="0"/>
              <a:t>. 3.0 España</a:t>
            </a:r>
            <a:r>
              <a:rPr lang="es-ES" sz="2400" dirty="0" smtClean="0"/>
              <a:t>. </a:t>
            </a:r>
          </a:p>
          <a:p>
            <a:pPr algn="ctr"/>
            <a:r>
              <a:rPr lang="es-ES" sz="2400" dirty="0" smtClean="0"/>
              <a:t>Reconocimiento </a:t>
            </a:r>
            <a:r>
              <a:rPr lang="es-ES" sz="2400" dirty="0"/>
              <a:t>- </a:t>
            </a:r>
            <a:r>
              <a:rPr lang="es-ES" sz="2400" dirty="0" err="1"/>
              <a:t>NoComercial</a:t>
            </a:r>
            <a:r>
              <a:rPr lang="es-ES" sz="2400" dirty="0"/>
              <a:t> - </a:t>
            </a:r>
            <a:r>
              <a:rPr lang="es-ES" sz="2400" dirty="0" err="1"/>
              <a:t>CompartirIgual</a:t>
            </a:r>
            <a:endParaRPr lang="es-ES" sz="2400" dirty="0"/>
          </a:p>
          <a:p>
            <a:pPr algn="ctr"/>
            <a:endParaRPr lang="es-ES" sz="2400" dirty="0"/>
          </a:p>
          <a:p>
            <a:pPr algn="ctr"/>
            <a:r>
              <a:rPr lang="es-ES" sz="2400" dirty="0"/>
              <a:t>No se permite un uso comercial de la obra original ni de las posibles  obras derivadas, la distribución de las cuales se debe hacer con una  licencia igual a la que regula la obra original.</a:t>
            </a:r>
          </a:p>
        </p:txBody>
      </p:sp>
      <p:pic>
        <p:nvPicPr>
          <p:cNvPr id="1026" name="Picture 2" descr="http://1.bp.blogspot.com/_S9VSNMT6ncY/TPDsj62yKqI/AAAAAAAAAY4/Ze0F4WKyOZ4/s1600/by-nc-sa.eu_peti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75991"/>
            <a:ext cx="1123950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83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76872"/>
            <a:ext cx="8229600" cy="1143000"/>
          </a:xfrm>
        </p:spPr>
        <p:txBody>
          <a:bodyPr>
            <a:noAutofit/>
          </a:bodyPr>
          <a:lstStyle/>
          <a:p>
            <a:r>
              <a:rPr lang="es-ES" sz="3200" b="1" dirty="0" smtClean="0"/>
              <a:t>Contiene esta letra una de las lenguas románicas, la que se habla en Cerdeña</a:t>
            </a:r>
            <a:endParaRPr lang="es-ES" sz="3200" dirty="0"/>
          </a:p>
        </p:txBody>
      </p:sp>
      <p:sp>
        <p:nvSpPr>
          <p:cNvPr id="3" name="2 Elipse"/>
          <p:cNvSpPr/>
          <p:nvPr/>
        </p:nvSpPr>
        <p:spPr>
          <a:xfrm>
            <a:off x="251520" y="188640"/>
            <a:ext cx="720000" cy="720000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F26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latin typeface="Arial Black" pitchFamily="34" charset="0"/>
              </a:rPr>
              <a:t>D</a:t>
            </a:r>
            <a:endParaRPr lang="es-ES" sz="3200" dirty="0">
              <a:latin typeface="Arial Black" pitchFamily="34" charset="0"/>
            </a:endParaRPr>
          </a:p>
        </p:txBody>
      </p:sp>
      <p:pic>
        <p:nvPicPr>
          <p:cNvPr id="4" name="3 Image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74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8448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Magistrado romano con una función similar al de los alcaldes actuales</a:t>
            </a:r>
            <a:endParaRPr lang="es-ES" dirty="0"/>
          </a:p>
        </p:txBody>
      </p:sp>
      <p:sp>
        <p:nvSpPr>
          <p:cNvPr id="3" name="2 Elipse"/>
          <p:cNvSpPr/>
          <p:nvPr/>
        </p:nvSpPr>
        <p:spPr>
          <a:xfrm>
            <a:off x="251520" y="188640"/>
            <a:ext cx="720000" cy="720000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F26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latin typeface="Arial Black" pitchFamily="34" charset="0"/>
              </a:rPr>
              <a:t>E</a:t>
            </a:r>
            <a:endParaRPr lang="es-ES" sz="3200" dirty="0">
              <a:latin typeface="Arial Black" pitchFamily="34" charset="0"/>
            </a:endParaRPr>
          </a:p>
        </p:txBody>
      </p:sp>
      <p:pic>
        <p:nvPicPr>
          <p:cNvPr id="4" name="3 Image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94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76872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/>
              <a:t>Lengua románica</a:t>
            </a:r>
            <a:endParaRPr lang="es-ES" sz="3600" dirty="0"/>
          </a:p>
        </p:txBody>
      </p:sp>
      <p:sp>
        <p:nvSpPr>
          <p:cNvPr id="3" name="2 Elipse"/>
          <p:cNvSpPr/>
          <p:nvPr/>
        </p:nvSpPr>
        <p:spPr>
          <a:xfrm>
            <a:off x="251520" y="188640"/>
            <a:ext cx="720000" cy="720000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F26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latin typeface="Arial Black" pitchFamily="34" charset="0"/>
              </a:rPr>
              <a:t>F</a:t>
            </a:r>
            <a:endParaRPr lang="es-ES" sz="3200" dirty="0">
              <a:latin typeface="Arial Black" pitchFamily="34" charset="0"/>
            </a:endParaRPr>
          </a:p>
        </p:txBody>
      </p:sp>
      <p:pic>
        <p:nvPicPr>
          <p:cNvPr id="4" name="3 Image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4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Elipse"/>
          <p:cNvSpPr/>
          <p:nvPr/>
        </p:nvSpPr>
        <p:spPr>
          <a:xfrm>
            <a:off x="251520" y="188640"/>
            <a:ext cx="720000" cy="720000"/>
          </a:xfrm>
          <a:prstGeom prst="ellipse">
            <a:avLst/>
          </a:prstGeom>
          <a:gradFill flip="none" rotWithShape="1">
            <a:gsLst>
              <a:gs pos="0">
                <a:srgbClr val="3A77EA"/>
              </a:gs>
              <a:gs pos="100000">
                <a:srgbClr val="0F26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latin typeface="Arial Black" pitchFamily="34" charset="0"/>
              </a:rPr>
              <a:t>G</a:t>
            </a:r>
            <a:endParaRPr lang="es-ES" sz="3200" dirty="0">
              <a:latin typeface="Arial Black" pitchFamily="34" charset="0"/>
            </a:endParaRPr>
          </a:p>
        </p:txBody>
      </p:sp>
      <p:pic>
        <p:nvPicPr>
          <p:cNvPr id="4" name="3 Image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85800" cy="685800"/>
          </a:xfrm>
          <a:prstGeom prst="rect">
            <a:avLst/>
          </a:prstGeom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Contiene esta letra el sobrenombre de Octavio 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6792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</TotalTime>
  <Words>806</Words>
  <Application>Microsoft Macintosh PowerPoint</Application>
  <PresentationFormat>Presentación en pantalla (4:3)</PresentationFormat>
  <Paragraphs>333</Paragraphs>
  <Slides>58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58</vt:i4>
      </vt:variant>
    </vt:vector>
  </HeadingPairs>
  <TitlesOfParts>
    <vt:vector size="59" baseType="lpstr">
      <vt:lpstr>Tema de Office</vt:lpstr>
      <vt:lpstr>Presentación de PowerPoint</vt:lpstr>
      <vt:lpstr>Presentación de PowerPoint</vt:lpstr>
      <vt:lpstr>Hijo de Eneas</vt:lpstr>
      <vt:lpstr>Contiene esta letra el magistrado de la plebe</vt:lpstr>
      <vt:lpstr>Primera esposa de Eneas</vt:lpstr>
      <vt:lpstr>Contiene esta letra una de las lenguas románicas, la que se habla en Cerdeña</vt:lpstr>
      <vt:lpstr>Magistrado romano con una función similar al de los alcaldes actuales</vt:lpstr>
      <vt:lpstr>Lengua románica</vt:lpstr>
      <vt:lpstr>Contiene esta letra el sobrenombre de Octavio </vt:lpstr>
      <vt:lpstr>Contiene esta letra el nombre de la madre de Rómulo y Remo </vt:lpstr>
      <vt:lpstr>Contiene esta letra el nombre de la clase social que descendía de los fundadores de Roma</vt:lpstr>
      <vt:lpstr>En la república los romanos repartieron entre varias instituciones las funciones políticas y _________</vt:lpstr>
      <vt:lpstr>A la siguiente sigla le falta una letra que tiene el mismo sonido que la “K”:  SP___R</vt:lpstr>
      <vt:lpstr>Lo legendario de la historia de Roma forma parte de la… </vt:lpstr>
      <vt:lpstr>El principal órgano de gobierno</vt:lpstr>
      <vt:lpstr>Padre de Rhea Sylvia</vt:lpstr>
      <vt:lpstr>Palabra en castellano que proviene de la palabra latina “ANNUS”</vt:lpstr>
      <vt:lpstr>Una lengua románica hablada en Francia</vt:lpstr>
      <vt:lpstr>El nombre de las guerras que enfrentaron a romanos y cartagineses</vt:lpstr>
      <vt:lpstr>Contiene esta letra:  Una de las formas de gobierno en Roma</vt:lpstr>
      <vt:lpstr>Una de las formas de gobierno en Roma</vt:lpstr>
      <vt:lpstr>El número de reyes que tuvo Roma</vt:lpstr>
      <vt:lpstr>Presentación de PowerPoint</vt:lpstr>
      <vt:lpstr>Contiene la "u" , el nombre del fundador de Roma.</vt:lpstr>
      <vt:lpstr>Lengua de la península ibérica que no es de origen latino</vt:lpstr>
      <vt:lpstr>Su forma se parece a una letra griega</vt:lpstr>
      <vt:lpstr>En mayúscula, el número 10 para los romanos</vt:lpstr>
      <vt:lpstr>Contiene la ”Y”: El que tenía el poder en la primera etapa de la historia de Roma</vt:lpstr>
      <vt:lpstr>Contiene la “Z” : Proceso de propagar la civilización, la lengua, las leyes y costumbres de Roma</vt:lpstr>
      <vt:lpstr>Presentación de PowerPoint</vt:lpstr>
      <vt:lpstr>Emperador de origen hispano</vt:lpstr>
      <vt:lpstr>Las invasiones ________precipitaron la evolución del latín vulgar</vt:lpstr>
      <vt:lpstr>Responsables de la elección de los magistrados</vt:lpstr>
      <vt:lpstr>Contiene esta letra : Durante la monarquía, Roma se configuró como una _________</vt:lpstr>
      <vt:lpstr>Tres reyes de Roma tenían este origen</vt:lpstr>
      <vt:lpstr>Pastor que encontró a Rómulo y Remo</vt:lpstr>
      <vt:lpstr>Lengua románica</vt:lpstr>
      <vt:lpstr>Provincia romana </vt:lpstr>
      <vt:lpstr>Sistema de gobierno romano </vt:lpstr>
      <vt:lpstr>Contiene la “j”: No eran ciudadanos</vt:lpstr>
      <vt:lpstr>A la siguiente sigla le falta una letra que tiene el mismo sonido que la “K”:  SP___R</vt:lpstr>
      <vt:lpstr>Esposa de Eneas</vt:lpstr>
      <vt:lpstr>Los cónsules, pretores, cuestores, censores y ediles eran los principales ___________</vt:lpstr>
      <vt:lpstr>Hermano de Amulio</vt:lpstr>
      <vt:lpstr>Contiene la “ñ”: Palabra en castellano que proviene de la palabra latina “somnus”</vt:lpstr>
      <vt:lpstr>Las magistraturas eran el principal ________de gobierno</vt:lpstr>
      <vt:lpstr>Clase social </vt:lpstr>
      <vt:lpstr>Contiene esta letra el nombre del último rey de Roma</vt:lpstr>
      <vt:lpstr>Proceso de propagar la civilización, la lengua, las leyes y costumbres de Roma</vt:lpstr>
      <vt:lpstr>Una de las causas de la crisis de la república fueron las revueltas</vt:lpstr>
      <vt:lpstr>Presentación de PowerPoint</vt:lpstr>
      <vt:lpstr>Presentación de PowerPoint</vt:lpstr>
      <vt:lpstr>Contiene esta letra: El siglo en que empieza la república romana</vt:lpstr>
      <vt:lpstr>Su forma se parece a una letra griega</vt:lpstr>
      <vt:lpstr>Contiene la "x". Así denominada la época de Augusto</vt:lpstr>
      <vt:lpstr>Contiene la "y". La madre de Rómulo y Remo</vt:lpstr>
      <vt:lpstr>Contiene la "z” dos veces . Ciudad Etrusca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Emilio</dc:creator>
  <cp:lastModifiedBy>María Teresa Cases Fandos</cp:lastModifiedBy>
  <cp:revision>149</cp:revision>
  <dcterms:created xsi:type="dcterms:W3CDTF">2013-05-15T10:09:25Z</dcterms:created>
  <dcterms:modified xsi:type="dcterms:W3CDTF">2017-12-12T15:58:17Z</dcterms:modified>
</cp:coreProperties>
</file>